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1" r:id="rId1"/>
  </p:sldMasterIdLst>
  <p:notesMasterIdLst>
    <p:notesMasterId r:id="rId18"/>
  </p:notesMasterIdLst>
  <p:handoutMasterIdLst>
    <p:handoutMasterId r:id="rId19"/>
  </p:handoutMasterIdLst>
  <p:sldIdLst>
    <p:sldId id="263" r:id="rId2"/>
    <p:sldId id="269" r:id="rId3"/>
    <p:sldId id="270" r:id="rId4"/>
    <p:sldId id="271" r:id="rId5"/>
    <p:sldId id="274" r:id="rId6"/>
    <p:sldId id="272" r:id="rId7"/>
    <p:sldId id="273" r:id="rId8"/>
    <p:sldId id="276" r:id="rId9"/>
    <p:sldId id="275" r:id="rId10"/>
    <p:sldId id="277" r:id="rId11"/>
    <p:sldId id="278" r:id="rId12"/>
    <p:sldId id="280" r:id="rId13"/>
    <p:sldId id="281" r:id="rId14"/>
    <p:sldId id="282" r:id="rId15"/>
    <p:sldId id="283" r:id="rId16"/>
    <p:sldId id="284" r:id="rId17"/>
  </p:sldIdLst>
  <p:sldSz cx="9144000" cy="6858000" type="screen4x3"/>
  <p:notesSz cx="6858000" cy="9144000"/>
  <p:defaultTextStyle>
    <a:defPPr>
      <a:defRPr lang="en-US"/>
    </a:defPPr>
    <a:lvl1pPr algn="ctr" rtl="0" fontAlgn="base">
      <a:spcBef>
        <a:spcPct val="0"/>
      </a:spcBef>
      <a:spcAft>
        <a:spcPct val="0"/>
      </a:spcAft>
      <a:defRPr sz="1400" kern="1200">
        <a:solidFill>
          <a:schemeClr val="tx1"/>
        </a:solidFill>
        <a:latin typeface="Arial" charset="0"/>
        <a:ea typeface="+mn-ea"/>
        <a:cs typeface="+mn-cs"/>
      </a:defRPr>
    </a:lvl1pPr>
    <a:lvl2pPr marL="457200" algn="ctr" rtl="0" fontAlgn="base">
      <a:spcBef>
        <a:spcPct val="0"/>
      </a:spcBef>
      <a:spcAft>
        <a:spcPct val="0"/>
      </a:spcAft>
      <a:defRPr sz="1400" kern="1200">
        <a:solidFill>
          <a:schemeClr val="tx1"/>
        </a:solidFill>
        <a:latin typeface="Arial" charset="0"/>
        <a:ea typeface="+mn-ea"/>
        <a:cs typeface="+mn-cs"/>
      </a:defRPr>
    </a:lvl2pPr>
    <a:lvl3pPr marL="914400" algn="ctr" rtl="0" fontAlgn="base">
      <a:spcBef>
        <a:spcPct val="0"/>
      </a:spcBef>
      <a:spcAft>
        <a:spcPct val="0"/>
      </a:spcAft>
      <a:defRPr sz="1400" kern="1200">
        <a:solidFill>
          <a:schemeClr val="tx1"/>
        </a:solidFill>
        <a:latin typeface="Arial" charset="0"/>
        <a:ea typeface="+mn-ea"/>
        <a:cs typeface="+mn-cs"/>
      </a:defRPr>
    </a:lvl3pPr>
    <a:lvl4pPr marL="1371600" algn="ctr" rtl="0" fontAlgn="base">
      <a:spcBef>
        <a:spcPct val="0"/>
      </a:spcBef>
      <a:spcAft>
        <a:spcPct val="0"/>
      </a:spcAft>
      <a:defRPr sz="1400" kern="1200">
        <a:solidFill>
          <a:schemeClr val="tx1"/>
        </a:solidFill>
        <a:latin typeface="Arial" charset="0"/>
        <a:ea typeface="+mn-ea"/>
        <a:cs typeface="+mn-cs"/>
      </a:defRPr>
    </a:lvl4pPr>
    <a:lvl5pPr marL="1828800" algn="ctr" rtl="0" fontAlgn="base">
      <a:spcBef>
        <a:spcPct val="0"/>
      </a:spcBef>
      <a:spcAft>
        <a:spcPct val="0"/>
      </a:spcAft>
      <a:defRPr sz="1400" kern="1200">
        <a:solidFill>
          <a:schemeClr val="tx1"/>
        </a:solidFill>
        <a:latin typeface="Arial" charset="0"/>
        <a:ea typeface="+mn-ea"/>
        <a:cs typeface="+mn-cs"/>
      </a:defRPr>
    </a:lvl5pPr>
    <a:lvl6pPr marL="2286000" algn="l" defTabSz="457200" rtl="0" eaLnBrk="1" latinLnBrk="0" hangingPunct="1">
      <a:defRPr sz="1400" kern="1200">
        <a:solidFill>
          <a:schemeClr val="tx1"/>
        </a:solidFill>
        <a:latin typeface="Arial" charset="0"/>
        <a:ea typeface="+mn-ea"/>
        <a:cs typeface="+mn-cs"/>
      </a:defRPr>
    </a:lvl6pPr>
    <a:lvl7pPr marL="2743200" algn="l" defTabSz="457200" rtl="0" eaLnBrk="1" latinLnBrk="0" hangingPunct="1">
      <a:defRPr sz="1400" kern="1200">
        <a:solidFill>
          <a:schemeClr val="tx1"/>
        </a:solidFill>
        <a:latin typeface="Arial" charset="0"/>
        <a:ea typeface="+mn-ea"/>
        <a:cs typeface="+mn-cs"/>
      </a:defRPr>
    </a:lvl7pPr>
    <a:lvl8pPr marL="3200400" algn="l" defTabSz="457200" rtl="0" eaLnBrk="1" latinLnBrk="0" hangingPunct="1">
      <a:defRPr sz="1400" kern="1200">
        <a:solidFill>
          <a:schemeClr val="tx1"/>
        </a:solidFill>
        <a:latin typeface="Arial" charset="0"/>
        <a:ea typeface="+mn-ea"/>
        <a:cs typeface="+mn-cs"/>
      </a:defRPr>
    </a:lvl8pPr>
    <a:lvl9pPr marL="3657600" algn="l" defTabSz="457200" rtl="0" eaLnBrk="1" latinLnBrk="0" hangingPunct="1">
      <a:defRPr sz="1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C1C1C"/>
    <a:srgbClr val="CC6600"/>
    <a:srgbClr val="003366"/>
    <a:srgbClr val="006E08"/>
    <a:srgbClr val="004C05"/>
    <a:srgbClr val="003300"/>
    <a:srgbClr val="336699"/>
    <a:srgbClr val="3366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646" autoAdjust="0"/>
    <p:restoredTop sz="94652" autoAdjust="0"/>
  </p:normalViewPr>
  <p:slideViewPr>
    <p:cSldViewPr>
      <p:cViewPr varScale="1">
        <p:scale>
          <a:sx n="69" d="100"/>
          <a:sy n="69" d="100"/>
        </p:scale>
        <p:origin x="-118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5" d="100"/>
          <a:sy n="55" d="100"/>
        </p:scale>
        <p:origin x="-2856" y="-10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en-US"/>
          </a:p>
        </p:txBody>
      </p:sp>
      <p:sp>
        <p:nvSpPr>
          <p:cNvPr id="10240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0240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endParaRPr lang="en-US"/>
          </a:p>
        </p:txBody>
      </p:sp>
      <p:sp>
        <p:nvSpPr>
          <p:cNvPr id="10240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FA974621-AFB0-2E47-94FF-760003C4F7B4}"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C4F505A-6B26-4D42-A09F-F8B4AAEBFD17}" type="datetimeFigureOut">
              <a:rPr lang="en-US" smtClean="0"/>
              <a:t>12/10/2012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4990AD2-C181-4E64-A8C1-D9A10B88DFE1}"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4990AD2-C181-4E64-A8C1-D9A10B88DFE1}" type="slidenum">
              <a:rPr lang="en-US" smtClean="0"/>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4990AD2-C181-4E64-A8C1-D9A10B88DFE1}" type="slidenum">
              <a:rPr lang="en-US" smtClean="0"/>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4990AD2-C181-4E64-A8C1-D9A10B88DFE1}" type="slidenum">
              <a:rPr lang="en-US" smtClean="0"/>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4990AD2-C181-4E64-A8C1-D9A10B88DFE1}" type="slidenum">
              <a:rPr lang="en-US" smtClean="0"/>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4990AD2-C181-4E64-A8C1-D9A10B88DFE1}" type="slidenum">
              <a:rPr lang="en-US" smtClean="0"/>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4990AD2-C181-4E64-A8C1-D9A10B88DFE1}" type="slidenum">
              <a:rPr lang="en-US" smtClean="0"/>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4990AD2-C181-4E64-A8C1-D9A10B88DFE1}" type="slidenum">
              <a:rPr lang="en-US" smtClean="0"/>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4990AD2-C181-4E64-A8C1-D9A10B88DFE1}" type="slidenum">
              <a:rPr lang="en-US" smtClean="0"/>
              <a:t>16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4990AD2-C181-4E64-A8C1-D9A10B88DFE1}" type="slidenum">
              <a:rPr lang="en-US" smtClean="0"/>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4990AD2-C181-4E64-A8C1-D9A10B88DFE1}" type="slidenum">
              <a:rPr lang="en-US" smtClean="0"/>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4990AD2-C181-4E64-A8C1-D9A10B88DFE1}" type="slidenum">
              <a:rPr lang="en-US" smtClean="0"/>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4990AD2-C181-4E64-A8C1-D9A10B88DFE1}" type="slidenum">
              <a:rPr lang="en-US" smtClean="0"/>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4990AD2-C181-4E64-A8C1-D9A10B88DFE1}" type="slidenum">
              <a:rPr lang="en-US" smtClean="0"/>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4990AD2-C181-4E64-A8C1-D9A10B88DFE1}" type="slidenum">
              <a:rPr lang="en-US" smtClean="0"/>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4990AD2-C181-4E64-A8C1-D9A10B88DFE1}" type="slidenum">
              <a:rPr lang="en-US" smtClean="0"/>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4990AD2-C181-4E64-A8C1-D9A10B88DFE1}" type="slidenum">
              <a:rPr lang="en-US" smtClean="0"/>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3186953" y="268288"/>
            <a:ext cx="5669280" cy="39003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400" y="4208929"/>
            <a:ext cx="5458968" cy="1048684"/>
          </a:xfrm>
        </p:spPr>
        <p:txBody>
          <a:bodyPr vert="horz" lIns="91440" tIns="45720" rIns="91440" bIns="45720" rtlCol="0" anchor="b" anchorCtr="0">
            <a:normAutofit/>
          </a:bodyPr>
          <a:lstStyle>
            <a:lvl1pPr algn="l" defTabSz="914400" rtl="0" eaLnBrk="1" latinLnBrk="0" hangingPunct="1">
              <a:spcBef>
                <a:spcPct val="0"/>
              </a:spcBef>
              <a:buNone/>
              <a:defRPr sz="4600" kern="1200">
                <a:solidFill>
                  <a:schemeClr val="accent1"/>
                </a:solidFill>
                <a:latin typeface="+mj-lt"/>
                <a:ea typeface="+mj-ea"/>
                <a:cs typeface="+mj-cs"/>
              </a:defRPr>
            </a:lvl1pPr>
          </a:lstStyle>
          <a:p>
            <a:r>
              <a:rPr lang="en-GB" smtClean="0"/>
              <a:t>Click to edit Master title style</a:t>
            </a:r>
            <a:endParaRPr/>
          </a:p>
        </p:txBody>
      </p:sp>
      <p:sp>
        <p:nvSpPr>
          <p:cNvPr id="3" name="Subtitle 2"/>
          <p:cNvSpPr>
            <a:spLocks noGrp="1"/>
          </p:cNvSpPr>
          <p:nvPr>
            <p:ph type="subTitle" idx="1"/>
          </p:nvPr>
        </p:nvSpPr>
        <p:spPr>
          <a:xfrm>
            <a:off x="3200400" y="5257800"/>
            <a:ext cx="5458968" cy="621792"/>
          </a:xfrm>
        </p:spPr>
        <p:txBody>
          <a:bodyPr vert="horz" lIns="91440" tIns="45720" rIns="91440" bIns="45720" rtlCol="0">
            <a:normAutofit/>
          </a:bodyPr>
          <a:lstStyle>
            <a:lvl1pPr marL="0" indent="0" algn="l" defTabSz="914400" rtl="0" eaLnBrk="1" latinLnBrk="0" hangingPunct="1">
              <a:spcBef>
                <a:spcPts val="0"/>
              </a:spcBef>
              <a:buClr>
                <a:schemeClr val="accent1"/>
              </a:buClr>
              <a:buSzPct val="100000"/>
              <a:buFont typeface="Wingdings 2" pitchFamily="18" charset="2"/>
              <a:buNone/>
              <a:defRPr sz="1600" kern="1200">
                <a:solidFill>
                  <a:schemeClr val="tx2"/>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a:p>
        </p:txBody>
      </p:sp>
      <p:sp>
        <p:nvSpPr>
          <p:cNvPr id="4" name="Date Placeholder 3"/>
          <p:cNvSpPr>
            <a:spLocks noGrp="1"/>
          </p:cNvSpPr>
          <p:nvPr>
            <p:ph type="dt" sz="half" idx="10"/>
          </p:nvPr>
        </p:nvSpPr>
        <p:spPr>
          <a:xfrm>
            <a:off x="3276600" y="390525"/>
            <a:ext cx="5504688" cy="365125"/>
          </a:xfrm>
        </p:spPr>
        <p:txBody>
          <a:bodyPr vert="horz" lIns="91440" tIns="45720" rIns="91440" bIns="45720" rtlCol="0" anchor="ctr"/>
          <a:lstStyle>
            <a:lvl1pPr marL="0" algn="r" defTabSz="914400" rtl="0" eaLnBrk="1" latinLnBrk="0" hangingPunct="1">
              <a:defRPr sz="2200" b="0" kern="1200" baseline="0">
                <a:solidFill>
                  <a:schemeClr val="bg1"/>
                </a:solidFill>
                <a:latin typeface="+mn-lt"/>
                <a:ea typeface="+mn-ea"/>
                <a:cs typeface="+mn-cs"/>
              </a:defRPr>
            </a:lvl1pPr>
          </a:lstStyle>
          <a:p>
            <a:endParaRPr lang="en-US"/>
          </a:p>
        </p:txBody>
      </p:sp>
      <p:sp>
        <p:nvSpPr>
          <p:cNvPr id="5" name="Footer Placeholder 4"/>
          <p:cNvSpPr>
            <a:spLocks noGrp="1"/>
          </p:cNvSpPr>
          <p:nvPr>
            <p:ph type="ftr" sz="quarter" idx="11"/>
          </p:nvPr>
        </p:nvSpPr>
        <p:spPr>
          <a:xfrm>
            <a:off x="3218688" y="6356350"/>
            <a:ext cx="4736592" cy="365125"/>
          </a:xfrm>
        </p:spPr>
        <p:txBody>
          <a:bodyPr vert="horz" lIns="91440" tIns="45720" rIns="91440" bIns="45720" rtlCol="0" anchor="ctr"/>
          <a:lstStyle>
            <a:lvl1pPr marL="0" algn="l" defTabSz="914400" rtl="0" eaLnBrk="1" latinLnBrk="0" hangingPunct="1">
              <a:defRPr sz="1100" b="1" kern="1200">
                <a:solidFill>
                  <a:schemeClr val="tx2">
                    <a:lumMod val="60000"/>
                    <a:lumOff val="40000"/>
                  </a:schemeClr>
                </a:solidFill>
                <a:latin typeface="+mn-lt"/>
                <a:ea typeface="+mn-ea"/>
                <a:cs typeface="+mn-cs"/>
              </a:defRPr>
            </a:lvl1pPr>
          </a:lstStyle>
          <a:p>
            <a:endParaRPr lang="en-US"/>
          </a:p>
        </p:txBody>
      </p:sp>
      <p:sp>
        <p:nvSpPr>
          <p:cNvPr id="6" name="Slide Number Placeholder 5"/>
          <p:cNvSpPr>
            <a:spLocks noGrp="1"/>
          </p:cNvSpPr>
          <p:nvPr>
            <p:ph type="sldNum" sz="quarter" idx="12"/>
          </p:nvPr>
        </p:nvSpPr>
        <p:spPr>
          <a:xfrm>
            <a:off x="8256494"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FB298364-E138-AC40-BCDD-1EC8B991295D}" type="slidenum">
              <a:rPr lang="en-US" smtClean="0"/>
              <a:pPr/>
              <a:t>‹#›</a:t>
            </a:fld>
            <a:endParaRPr lang="en-US"/>
          </a:p>
        </p:txBody>
      </p:sp>
    </p:spTree>
  </p:cSld>
  <p:clrMapOvr>
    <a:masterClrMapping/>
  </p:clrMapOvr>
  <p:transition spd="med">
    <p:circl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GB"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7FDAEA-5370-7747-A94F-44A3DE07CEF9}" type="slidenum">
              <a:rPr lang="en-US" smtClean="0"/>
              <a:pPr/>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
        <p:nvSpPr>
          <p:cNvPr id="10" name="Content Placeholder 2"/>
          <p:cNvSpPr>
            <a:spLocks noGrp="1"/>
          </p:cNvSpPr>
          <p:nvPr>
            <p:ph sz="half" idx="14"/>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Tree>
  </p:cSld>
  <p:clrMapOvr>
    <a:masterClrMapping/>
  </p:clrMapOvr>
  <p:transition spd="med">
    <p:circl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GB"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7FDAEA-5370-7747-A94F-44A3DE07CEF9}" type="slidenum">
              <a:rPr lang="en-US" smtClean="0"/>
              <a:pPr/>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
        <p:nvSpPr>
          <p:cNvPr id="11" name="Content Placeholder 2"/>
          <p:cNvSpPr>
            <a:spLocks noGrp="1"/>
          </p:cNvSpPr>
          <p:nvPr>
            <p:ph sz="half" idx="14"/>
          </p:nvPr>
        </p:nvSpPr>
        <p:spPr>
          <a:xfrm>
            <a:off x="45720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
        <p:nvSpPr>
          <p:cNvPr id="12" name="Content Placeholder 2"/>
          <p:cNvSpPr>
            <a:spLocks noGrp="1"/>
          </p:cNvSpPr>
          <p:nvPr>
            <p:ph sz="half" idx="15"/>
          </p:nvPr>
        </p:nvSpPr>
        <p:spPr>
          <a:xfrm>
            <a:off x="45720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Tree>
  </p:cSld>
  <p:clrMapOvr>
    <a:masterClrMapping/>
  </p:clrMapOvr>
  <p:transition spd="med">
    <p:circl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GB" smtClean="0"/>
              <a:t>Click to edit Master title style</a:t>
            </a:r>
            <a:endParaRP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2D6894-FBBC-4F47-A249-B0BD26DFBC0D}" type="slidenum">
              <a:rPr lang="en-US" smtClean="0"/>
              <a:pPr/>
              <a:t>‹#›</a:t>
            </a:fld>
            <a:endParaRPr lang="en-US"/>
          </a:p>
        </p:txBody>
      </p:sp>
    </p:spTree>
  </p:cSld>
  <p:clrMapOvr>
    <a:masterClrMapping/>
  </p:clrMapOvr>
  <p:transition spd="med">
    <p:circl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5A5F4A8-F201-6844-ACE6-C9CFD178D5ED}" type="slidenum">
              <a:rPr lang="en-US" smtClean="0"/>
              <a:pPr/>
              <a:t>‹#›</a:t>
            </a:fld>
            <a:endParaRPr lang="en-US"/>
          </a:p>
        </p:txBody>
      </p:sp>
    </p:spTree>
  </p:cSld>
  <p:clrMapOvr>
    <a:masterClrMapping/>
  </p:clrMapOvr>
  <p:transition spd="med">
    <p:circl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en-GB" smtClean="0"/>
              <a:t>Click to edit Master title style</a:t>
            </a:r>
            <a:endParaRPr/>
          </a:p>
        </p:txBody>
      </p:sp>
      <p:sp>
        <p:nvSpPr>
          <p:cNvPr id="3" name="Content Placeholder 2"/>
          <p:cNvSpPr>
            <a:spLocks noGrp="1"/>
          </p:cNvSpPr>
          <p:nvPr>
            <p:ph idx="1"/>
          </p:nvPr>
        </p:nvSpPr>
        <p:spPr>
          <a:xfrm>
            <a:off x="4762052" y="990600"/>
            <a:ext cx="3566160" cy="5135563"/>
          </a:xfrm>
        </p:spPr>
        <p:txBody>
          <a:bodyPr>
            <a:norm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7FD732-F41C-AA4D-95E4-D4AF5C15D513}" type="slidenum">
              <a:rPr lang="en-US" smtClean="0"/>
              <a:pPr/>
              <a:t>‹#›</a:t>
            </a:fld>
            <a:endParaRPr lang="en-US"/>
          </a:p>
        </p:txBody>
      </p:sp>
    </p:spTree>
  </p:cSld>
  <p:clrMapOvr>
    <a:masterClrMapping/>
  </p:clrMapOvr>
  <p:transition spd="med">
    <p:circl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8" name="Rectangle 7"/>
          <p:cNvSpPr/>
          <p:nvPr/>
        </p:nvSpPr>
        <p:spPr>
          <a:xfrm>
            <a:off x="4746811" y="268288"/>
            <a:ext cx="4114800"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en-GB" smtClean="0"/>
              <a:t>Click to edit Master title style</a:t>
            </a:r>
            <a:endParaRPr/>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a:xfrm>
            <a:off x="161365" y="6124014"/>
            <a:ext cx="1752600" cy="365125"/>
          </a:xfrm>
        </p:spPr>
        <p:txBody>
          <a:bodyPr/>
          <a:lstStyle>
            <a:lvl1pPr algn="l">
              <a:defRPr/>
            </a:lvl1pPr>
          </a:lstStyle>
          <a:p>
            <a:endParaRPr lang="en-US"/>
          </a:p>
        </p:txBody>
      </p:sp>
      <p:sp>
        <p:nvSpPr>
          <p:cNvPr id="6" name="Footer Placeholder 5"/>
          <p:cNvSpPr>
            <a:spLocks noGrp="1"/>
          </p:cNvSpPr>
          <p:nvPr>
            <p:ph type="ftr" sz="quarter" idx="11"/>
          </p:nvPr>
        </p:nvSpPr>
        <p:spPr>
          <a:xfrm>
            <a:off x="174812" y="6356350"/>
            <a:ext cx="3863788" cy="365125"/>
          </a:xfrm>
        </p:spPr>
        <p:txBody>
          <a:bodyPr/>
          <a:lstStyle/>
          <a:p>
            <a:endParaRPr lang="en-US"/>
          </a:p>
        </p:txBody>
      </p:sp>
      <p:sp>
        <p:nvSpPr>
          <p:cNvPr id="7" name="Slide Number Placeholder 6"/>
          <p:cNvSpPr>
            <a:spLocks noGrp="1"/>
          </p:cNvSpPr>
          <p:nvPr>
            <p:ph type="sldNum" sz="quarter" idx="12"/>
          </p:nvPr>
        </p:nvSpPr>
        <p:spPr/>
        <p:txBody>
          <a:bodyPr/>
          <a:lstStyle/>
          <a:p>
            <a:fld id="{AA9A6A93-6D91-E847-AE4C-23C2B6C8E4B2}" type="slidenum">
              <a:rPr lang="en-US" smtClean="0"/>
              <a:pPr/>
              <a:t>‹#›</a:t>
            </a:fld>
            <a:endParaRPr lang="en-US"/>
          </a:p>
        </p:txBody>
      </p:sp>
      <p:sp>
        <p:nvSpPr>
          <p:cNvPr id="10" name="Picture Placeholder 9"/>
          <p:cNvSpPr>
            <a:spLocks noGrp="1"/>
          </p:cNvSpPr>
          <p:nvPr>
            <p:ph type="pic" sz="quarter" idx="13"/>
          </p:nvPr>
        </p:nvSpPr>
        <p:spPr>
          <a:xfrm>
            <a:off x="4760258" y="990600"/>
            <a:ext cx="4096512" cy="5611813"/>
          </a:xfrm>
        </p:spPr>
        <p:txBody>
          <a:bodyPr/>
          <a:lstStyle>
            <a:lvl1pPr>
              <a:buNone/>
              <a:defRPr/>
            </a:lvl1pPr>
          </a:lstStyle>
          <a:p>
            <a:r>
              <a:rPr lang="en-GB" smtClean="0"/>
              <a:t>Click icon to add picture</a:t>
            </a:r>
            <a:endParaRPr/>
          </a:p>
        </p:txBody>
      </p:sp>
    </p:spTree>
  </p:cSld>
  <p:clrMapOvr>
    <a:masterClrMapping/>
  </p:clrMapOvr>
  <p:transition spd="med">
    <p:circl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8" name="Rectangle 7"/>
          <p:cNvSpPr/>
          <p:nvPr/>
        </p:nvSpPr>
        <p:spPr>
          <a:xfrm>
            <a:off x="7216775" y="268288"/>
            <a:ext cx="1639457"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en-GB" smtClean="0"/>
              <a:t>Click to edit Master title style</a:t>
            </a:r>
            <a:endParaRPr/>
          </a:p>
        </p:txBody>
      </p:sp>
      <p:sp>
        <p:nvSpPr>
          <p:cNvPr id="3" name="Picture Placeholder 2"/>
          <p:cNvSpPr>
            <a:spLocks noGrp="1"/>
          </p:cNvSpPr>
          <p:nvPr>
            <p:ph type="pic" idx="1"/>
          </p:nvPr>
        </p:nvSpPr>
        <p:spPr>
          <a:xfrm>
            <a:off x="269874" y="268288"/>
            <a:ext cx="6858000"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Click icon to add picture</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7FDAEA-5370-7747-A94F-44A3DE07CEF9}" type="slidenum">
              <a:rPr lang="en-US" smtClean="0"/>
              <a:pPr/>
              <a:t>‹#›</a:t>
            </a:fld>
            <a:endParaRPr lang="en-US"/>
          </a:p>
        </p:txBody>
      </p:sp>
    </p:spTree>
  </p:cSld>
  <p:clrMapOvr>
    <a:masterClrMapping/>
  </p:clrMapOvr>
  <p:transition spd="med">
    <p:circl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4 Pictures with Caption">
    <p:spTree>
      <p:nvGrpSpPr>
        <p:cNvPr id="1" name=""/>
        <p:cNvGrpSpPr/>
        <p:nvPr/>
      </p:nvGrpSpPr>
      <p:grpSpPr>
        <a:xfrm>
          <a:off x="0" y="0"/>
          <a:ext cx="0" cy="0"/>
          <a:chOff x="0" y="0"/>
          <a:chExt cx="0" cy="0"/>
        </a:xfrm>
      </p:grpSpPr>
      <p:sp>
        <p:nvSpPr>
          <p:cNvPr id="8" name="Rectangle 7"/>
          <p:cNvSpPr/>
          <p:nvPr/>
        </p:nvSpPr>
        <p:spPr>
          <a:xfrm>
            <a:off x="8135471" y="268288"/>
            <a:ext cx="720761"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en-GB" smtClean="0"/>
              <a:t>Click to edit Master title style</a:t>
            </a:r>
            <a:endParaRPr/>
          </a:p>
        </p:txBody>
      </p:sp>
      <p:sp>
        <p:nvSpPr>
          <p:cNvPr id="3" name="Picture Placeholder 2"/>
          <p:cNvSpPr>
            <a:spLocks noGrp="1"/>
          </p:cNvSpPr>
          <p:nvPr>
            <p:ph type="pic" idx="1"/>
          </p:nvPr>
        </p:nvSpPr>
        <p:spPr>
          <a:xfrm>
            <a:off x="269874" y="268288"/>
            <a:ext cx="3006726"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Click icon to add picture</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7FDAEA-5370-7747-A94F-44A3DE07CEF9}" type="slidenum">
              <a:rPr lang="en-US" smtClean="0"/>
              <a:pPr/>
              <a:t>‹#›</a:t>
            </a:fld>
            <a:endParaRPr lang="en-US"/>
          </a:p>
        </p:txBody>
      </p:sp>
      <p:sp>
        <p:nvSpPr>
          <p:cNvPr id="10" name="Picture Placeholder 2"/>
          <p:cNvSpPr>
            <a:spLocks noGrp="1"/>
          </p:cNvSpPr>
          <p:nvPr>
            <p:ph type="pic" idx="13"/>
          </p:nvPr>
        </p:nvSpPr>
        <p:spPr>
          <a:xfrm>
            <a:off x="3352800" y="268288"/>
            <a:ext cx="47019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Click icon to add picture</a:t>
            </a:r>
            <a:endParaRPr/>
          </a:p>
        </p:txBody>
      </p:sp>
      <p:sp>
        <p:nvSpPr>
          <p:cNvPr id="11" name="Picture Placeholder 2"/>
          <p:cNvSpPr>
            <a:spLocks noGrp="1"/>
          </p:cNvSpPr>
          <p:nvPr>
            <p:ph type="pic" idx="14"/>
          </p:nvPr>
        </p:nvSpPr>
        <p:spPr>
          <a:xfrm>
            <a:off x="33528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Click icon to add picture</a:t>
            </a:r>
            <a:endParaRPr/>
          </a:p>
        </p:txBody>
      </p:sp>
      <p:sp>
        <p:nvSpPr>
          <p:cNvPr id="12" name="Picture Placeholder 2"/>
          <p:cNvSpPr>
            <a:spLocks noGrp="1"/>
          </p:cNvSpPr>
          <p:nvPr>
            <p:ph type="pic" idx="15"/>
          </p:nvPr>
        </p:nvSpPr>
        <p:spPr>
          <a:xfrm>
            <a:off x="57505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Click icon to add picture</a:t>
            </a:r>
            <a:endParaRPr/>
          </a:p>
        </p:txBody>
      </p:sp>
    </p:spTree>
  </p:cSld>
  <p:clrMapOvr>
    <a:masterClrMapping/>
  </p:clrMapOvr>
  <p:transition spd="med">
    <p:circl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GB"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0FC275-C07D-9F49-A348-9B32225CE9B0}" type="slidenum">
              <a:rPr lang="en-US" smtClean="0"/>
              <a:pPr/>
              <a:t>‹#›</a:t>
            </a:fld>
            <a:endParaRPr lang="en-US"/>
          </a:p>
        </p:txBody>
      </p:sp>
    </p:spTree>
  </p:cSld>
  <p:clrMapOvr>
    <a:masterClrMapping/>
  </p:clrMapOvr>
  <p:transition spd="med">
    <p:circl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543799" y="1035424"/>
            <a:ext cx="1322295" cy="5090739"/>
          </a:xfrm>
        </p:spPr>
        <p:txBody>
          <a:bodyPr vert="eaVert" anchor="t" anchorCtr="0"/>
          <a:lstStyle/>
          <a:p>
            <a:r>
              <a:rPr lang="en-GB" smtClean="0"/>
              <a:t>Click to edit Master title style</a:t>
            </a:r>
            <a:endParaRPr/>
          </a:p>
        </p:txBody>
      </p:sp>
      <p:sp>
        <p:nvSpPr>
          <p:cNvPr id="3" name="Vertical Text Placeholder 2"/>
          <p:cNvSpPr>
            <a:spLocks noGrp="1"/>
          </p:cNvSpPr>
          <p:nvPr>
            <p:ph type="body" orient="vert" idx="1"/>
          </p:nvPr>
        </p:nvSpPr>
        <p:spPr>
          <a:xfrm>
            <a:off x="457200" y="1035424"/>
            <a:ext cx="6019800" cy="5109789"/>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EAAC40-A245-D947-BFC2-E5B63C412585}" type="slidenum">
              <a:rPr lang="en-US" smtClean="0"/>
              <a:pPr/>
              <a:t>‹#›</a:t>
            </a:fld>
            <a:endParaRPr lang="en-US"/>
          </a:p>
        </p:txBody>
      </p:sp>
    </p:spTree>
  </p:cSld>
  <p:clrMapOvr>
    <a:masterClrMapping/>
  </p:clrMapOvr>
  <p:transition spd="med">
    <p:circl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GB" smtClean="0"/>
              <a:t>Click to edit Master title style</a:t>
            </a:r>
            <a:endParaRPr/>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
        <p:nvSpPr>
          <p:cNvPr id="4" name="Date Placeholder 3"/>
          <p:cNvSpPr>
            <a:spLocks noGrp="1"/>
          </p:cNvSpPr>
          <p:nvPr>
            <p:ph type="dt" sz="half" idx="10"/>
          </p:nvPr>
        </p:nvSpPr>
        <p:spPr>
          <a:xfrm>
            <a:off x="7212106" y="6356350"/>
            <a:ext cx="1752600" cy="365125"/>
          </a:xfrm>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2AFC59-BF08-8645-8A47-988F9EB8898C}" type="slidenum">
              <a:rPr lang="en-US" smtClean="0"/>
              <a:pPr/>
              <a:t>‹#›</a:t>
            </a:fld>
            <a:endParaRPr lang="en-US"/>
          </a:p>
        </p:txBody>
      </p:sp>
    </p:spTree>
  </p:cSld>
  <p:clrMapOvr>
    <a:masterClrMapping/>
  </p:clrMapOvr>
  <p:transition spd="med">
    <p:circl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7" name="Rectangle 6"/>
          <p:cNvSpPr/>
          <p:nvPr/>
        </p:nvSpPr>
        <p:spPr>
          <a:xfrm>
            <a:off x="3186953" y="268288"/>
            <a:ext cx="5669280" cy="25603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399" y="4171950"/>
            <a:ext cx="5457919" cy="1085850"/>
          </a:xfrm>
        </p:spPr>
        <p:txBody>
          <a:bodyPr>
            <a:normAutofit/>
          </a:bodyPr>
          <a:lstStyle>
            <a:lvl1pPr>
              <a:defRPr sz="4600"/>
            </a:lvl1pPr>
          </a:lstStyle>
          <a:p>
            <a:r>
              <a:rPr lang="en-GB" smtClean="0"/>
              <a:t>Click to edit Master title style</a:t>
            </a:r>
            <a:endParaRPr/>
          </a:p>
        </p:txBody>
      </p:sp>
      <p:sp>
        <p:nvSpPr>
          <p:cNvPr id="3" name="Subtitle 2"/>
          <p:cNvSpPr>
            <a:spLocks noGrp="1"/>
          </p:cNvSpPr>
          <p:nvPr>
            <p:ph type="subTitle" idx="1"/>
          </p:nvPr>
        </p:nvSpPr>
        <p:spPr>
          <a:xfrm>
            <a:off x="3200401" y="5257799"/>
            <a:ext cx="5457918" cy="618565"/>
          </a:xfrm>
        </p:spPr>
        <p:txBody>
          <a:bodyPr>
            <a:normAutofit/>
          </a:bodyPr>
          <a:lstStyle>
            <a:lvl1pPr marL="0" indent="0" algn="l">
              <a:spcBef>
                <a:spcPct val="0"/>
              </a:spcBef>
              <a:buNone/>
              <a:defRPr sz="1600">
                <a:solidFill>
                  <a:schemeClr val="tx2"/>
                </a:solidFill>
              </a:defRPr>
            </a:lvl1pPr>
            <a:lvl2pPr marL="457200" indent="0" algn="ctr">
              <a:spcBef>
                <a:spcPct val="0"/>
              </a:spcBef>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a:p>
        </p:txBody>
      </p:sp>
      <p:sp>
        <p:nvSpPr>
          <p:cNvPr id="4" name="Date Placeholder 3"/>
          <p:cNvSpPr>
            <a:spLocks noGrp="1"/>
          </p:cNvSpPr>
          <p:nvPr>
            <p:ph type="dt" sz="half" idx="10"/>
          </p:nvPr>
        </p:nvSpPr>
        <p:spPr>
          <a:xfrm>
            <a:off x="3276600" y="389965"/>
            <a:ext cx="5499847" cy="365125"/>
          </a:xfrm>
        </p:spPr>
        <p:txBody>
          <a:bodyPr/>
          <a:lstStyle>
            <a:lvl1pPr>
              <a:defRPr sz="2200" b="0" baseline="0">
                <a:solidFill>
                  <a:schemeClr val="bg1"/>
                </a:solidFill>
              </a:defRPr>
            </a:lvl1pPr>
          </a:lstStyle>
          <a:p>
            <a:endParaRPr lang="en-US"/>
          </a:p>
        </p:txBody>
      </p:sp>
      <p:sp>
        <p:nvSpPr>
          <p:cNvPr id="5" name="Footer Placeholder 4"/>
          <p:cNvSpPr>
            <a:spLocks noGrp="1"/>
          </p:cNvSpPr>
          <p:nvPr>
            <p:ph type="ftr" sz="quarter" idx="11"/>
          </p:nvPr>
        </p:nvSpPr>
        <p:spPr>
          <a:xfrm>
            <a:off x="3213847" y="6356350"/>
            <a:ext cx="4734112" cy="365125"/>
          </a:xfrm>
        </p:spPr>
        <p:txBody>
          <a:bodyPr/>
          <a:lstStyle/>
          <a:p>
            <a:endParaRPr lang="en-US"/>
          </a:p>
        </p:txBody>
      </p:sp>
      <p:sp>
        <p:nvSpPr>
          <p:cNvPr id="6" name="Slide Number Placeholder 5"/>
          <p:cNvSpPr>
            <a:spLocks noGrp="1"/>
          </p:cNvSpPr>
          <p:nvPr>
            <p:ph type="sldNum" sz="quarter" idx="12"/>
          </p:nvPr>
        </p:nvSpPr>
        <p:spPr>
          <a:xfrm>
            <a:off x="8265459"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C07FDAEA-5370-7747-A94F-44A3DE07CEF9}" type="slidenum">
              <a:rPr lang="en-US" smtClean="0"/>
              <a:pPr/>
              <a:t>‹#›</a:t>
            </a:fld>
            <a:endParaRPr lang="en-US"/>
          </a:p>
        </p:txBody>
      </p:sp>
      <p:sp>
        <p:nvSpPr>
          <p:cNvPr id="9" name="Picture Placeholder 8"/>
          <p:cNvSpPr>
            <a:spLocks noGrp="1"/>
          </p:cNvSpPr>
          <p:nvPr>
            <p:ph type="pic" sz="quarter" idx="13"/>
          </p:nvPr>
        </p:nvSpPr>
        <p:spPr>
          <a:xfrm>
            <a:off x="3200400" y="2877671"/>
            <a:ext cx="5646867" cy="1280160"/>
          </a:xfrm>
        </p:spPr>
        <p:txBody>
          <a:bodyPr/>
          <a:lstStyle>
            <a:lvl1pPr>
              <a:buNone/>
              <a:defRPr/>
            </a:lvl1pPr>
          </a:lstStyle>
          <a:p>
            <a:r>
              <a:rPr lang="en-GB" smtClean="0"/>
              <a:t>Click icon to add picture</a:t>
            </a:r>
            <a:endParaRPr/>
          </a:p>
        </p:txBody>
      </p:sp>
      <p:sp>
        <p:nvSpPr>
          <p:cNvPr id="10" name="Rectangle 9"/>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transition spd="med">
    <p:circl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Content, and Picture">
    <p:spTree>
      <p:nvGrpSpPr>
        <p:cNvPr id="1" name=""/>
        <p:cNvGrpSpPr/>
        <p:nvPr/>
      </p:nvGrpSpPr>
      <p:grpSpPr>
        <a:xfrm>
          <a:off x="0" y="0"/>
          <a:ext cx="0" cy="0"/>
          <a:chOff x="0" y="0"/>
          <a:chExt cx="0" cy="0"/>
        </a:xfrm>
      </p:grpSpPr>
      <p:sp>
        <p:nvSpPr>
          <p:cNvPr id="7" name="Rectangle 6"/>
          <p:cNvSpPr/>
          <p:nvPr/>
        </p:nvSpPr>
        <p:spPr>
          <a:xfrm>
            <a:off x="269875"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178423" y="914400"/>
            <a:ext cx="6508377" cy="1143000"/>
          </a:xfrm>
        </p:spPr>
        <p:txBody>
          <a:bodyPr/>
          <a:lstStyle/>
          <a:p>
            <a:r>
              <a:rPr lang="en-GB" smtClean="0"/>
              <a:t>Click to edit Master title style</a:t>
            </a:r>
            <a:endParaRPr/>
          </a:p>
        </p:txBody>
      </p:sp>
      <p:sp>
        <p:nvSpPr>
          <p:cNvPr id="3" name="Content Placeholder 2"/>
          <p:cNvSpPr>
            <a:spLocks noGrp="1"/>
          </p:cNvSpPr>
          <p:nvPr>
            <p:ph idx="1"/>
          </p:nvPr>
        </p:nvSpPr>
        <p:spPr>
          <a:xfrm>
            <a:off x="2178423" y="2209800"/>
            <a:ext cx="6508377" cy="3916363"/>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
        <p:nvSpPr>
          <p:cNvPr id="4" name="Date Placeholder 3"/>
          <p:cNvSpPr>
            <a:spLocks noGrp="1"/>
          </p:cNvSpPr>
          <p:nvPr>
            <p:ph type="dt" sz="half" idx="10"/>
          </p:nvPr>
        </p:nvSpPr>
        <p:spPr>
          <a:xfrm>
            <a:off x="7212106" y="6356350"/>
            <a:ext cx="1752600" cy="365125"/>
          </a:xfrm>
        </p:spPr>
        <p:txBody>
          <a:bodyPr/>
          <a:lstStyle/>
          <a:p>
            <a:endParaRPr lang="en-US"/>
          </a:p>
        </p:txBody>
      </p:sp>
      <p:sp>
        <p:nvSpPr>
          <p:cNvPr id="5" name="Footer Placeholder 4"/>
          <p:cNvSpPr>
            <a:spLocks noGrp="1"/>
          </p:cNvSpPr>
          <p:nvPr>
            <p:ph type="ftr" sz="quarter" idx="11"/>
          </p:nvPr>
        </p:nvSpPr>
        <p:spPr>
          <a:xfrm>
            <a:off x="2178423" y="6356350"/>
            <a:ext cx="4926852" cy="365125"/>
          </a:xfrm>
        </p:spPr>
        <p:txBody>
          <a:bodyPr/>
          <a:lstStyle/>
          <a:p>
            <a:endParaRPr lang="en-US"/>
          </a:p>
        </p:txBody>
      </p:sp>
      <p:sp>
        <p:nvSpPr>
          <p:cNvPr id="6" name="Slide Number Placeholder 5"/>
          <p:cNvSpPr>
            <a:spLocks noGrp="1"/>
          </p:cNvSpPr>
          <p:nvPr>
            <p:ph type="sldNum" sz="quarter" idx="12"/>
          </p:nvPr>
        </p:nvSpPr>
        <p:spPr>
          <a:xfrm>
            <a:off x="331694" y="361016"/>
            <a:ext cx="506506" cy="365125"/>
          </a:xfrm>
        </p:spPr>
        <p:txBody>
          <a:bodyPr/>
          <a:lstStyle/>
          <a:p>
            <a:fld id="{C07FDAEA-5370-7747-A94F-44A3DE07CEF9}" type="slidenum">
              <a:rPr lang="en-US" smtClean="0"/>
              <a:pPr/>
              <a:t>‹#›</a:t>
            </a:fld>
            <a:endParaRPr lang="en-US"/>
          </a:p>
        </p:txBody>
      </p:sp>
      <p:sp>
        <p:nvSpPr>
          <p:cNvPr id="9" name="Picture Placeholder 8"/>
          <p:cNvSpPr>
            <a:spLocks noGrp="1"/>
          </p:cNvSpPr>
          <p:nvPr>
            <p:ph type="pic" sz="quarter" idx="13"/>
          </p:nvPr>
        </p:nvSpPr>
        <p:spPr>
          <a:xfrm>
            <a:off x="269875" y="1976718"/>
            <a:ext cx="1645920" cy="4625788"/>
          </a:xfrm>
        </p:spPr>
        <p:txBody>
          <a:bodyPr/>
          <a:lstStyle>
            <a:lvl1pPr>
              <a:buNone/>
              <a:defRPr/>
            </a:lvl1pPr>
          </a:lstStyle>
          <a:p>
            <a:r>
              <a:rPr lang="en-GB" smtClean="0"/>
              <a:t>Click icon to add picture</a:t>
            </a:r>
            <a:endParaRPr/>
          </a:p>
        </p:txBody>
      </p:sp>
    </p:spTree>
  </p:cSld>
  <p:clrMapOvr>
    <a:masterClrMapping/>
  </p:clrMapOvr>
  <p:transition spd="med">
    <p:circl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7758952" y="268288"/>
            <a:ext cx="1099073" cy="635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09801" y="3429000"/>
            <a:ext cx="4966446" cy="1398494"/>
          </a:xfrm>
        </p:spPr>
        <p:txBody>
          <a:bodyPr anchor="b" anchorCtr="0"/>
          <a:lstStyle>
            <a:lvl1pPr algn="r">
              <a:defRPr sz="4600" b="0" cap="none" baseline="0"/>
            </a:lvl1pPr>
          </a:lstStyle>
          <a:p>
            <a:r>
              <a:rPr lang="en-GB" smtClean="0"/>
              <a:t>Click to edit Master title style</a:t>
            </a:r>
            <a:endParaRPr/>
          </a:p>
        </p:txBody>
      </p:sp>
      <p:sp>
        <p:nvSpPr>
          <p:cNvPr id="3" name="Text Placeholder 2"/>
          <p:cNvSpPr>
            <a:spLocks noGrp="1"/>
          </p:cNvSpPr>
          <p:nvPr>
            <p:ph type="body" idx="1"/>
          </p:nvPr>
        </p:nvSpPr>
        <p:spPr>
          <a:xfrm>
            <a:off x="2209801" y="4824414"/>
            <a:ext cx="4966446" cy="1320800"/>
          </a:xfrm>
        </p:spPr>
        <p:txBody>
          <a:bodyPr anchor="t" anchorCtr="0">
            <a:normAutofit/>
          </a:bodyPr>
          <a:lstStyle>
            <a:lvl1pPr marL="0" indent="0" algn="r">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a:xfrm>
            <a:off x="5562600" y="6356350"/>
            <a:ext cx="1622612" cy="365125"/>
          </a:xfrm>
        </p:spPr>
        <p:txBody>
          <a:bodyPr/>
          <a:lstStyle/>
          <a:p>
            <a:endParaRPr lang="en-US"/>
          </a:p>
        </p:txBody>
      </p:sp>
      <p:sp>
        <p:nvSpPr>
          <p:cNvPr id="5" name="Footer Placeholder 4"/>
          <p:cNvSpPr>
            <a:spLocks noGrp="1"/>
          </p:cNvSpPr>
          <p:nvPr>
            <p:ph type="ftr" sz="quarter" idx="11"/>
          </p:nvPr>
        </p:nvSpPr>
        <p:spPr>
          <a:xfrm>
            <a:off x="174812" y="6356350"/>
            <a:ext cx="5311588" cy="365125"/>
          </a:xfrm>
        </p:spPr>
        <p:txBody>
          <a:bodyPr/>
          <a:lstStyle/>
          <a:p>
            <a:endParaRPr lang="en-US"/>
          </a:p>
        </p:txBody>
      </p:sp>
      <p:sp>
        <p:nvSpPr>
          <p:cNvPr id="6" name="Slide Number Placeholder 5"/>
          <p:cNvSpPr>
            <a:spLocks noGrp="1"/>
          </p:cNvSpPr>
          <p:nvPr>
            <p:ph type="sldNum" sz="quarter" idx="12"/>
          </p:nvPr>
        </p:nvSpPr>
        <p:spPr/>
        <p:txBody>
          <a:bodyPr/>
          <a:lstStyle/>
          <a:p>
            <a:fld id="{08C2282D-0973-7B4A-9A08-5B407E4D2D09}" type="slidenum">
              <a:rPr lang="en-US" smtClean="0"/>
              <a:pPr/>
              <a:t>‹#›</a:t>
            </a:fld>
            <a:endParaRPr lang="en-US"/>
          </a:p>
        </p:txBody>
      </p:sp>
    </p:spTree>
  </p:cSld>
  <p:clrMapOvr>
    <a:masterClrMapping/>
  </p:clrMapOvr>
  <p:transition spd="med">
    <p:circl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ection with Picture">
    <p:spTree>
      <p:nvGrpSpPr>
        <p:cNvPr id="1" name=""/>
        <p:cNvGrpSpPr/>
        <p:nvPr/>
      </p:nvGrpSpPr>
      <p:grpSpPr>
        <a:xfrm>
          <a:off x="0" y="0"/>
          <a:ext cx="0" cy="0"/>
          <a:chOff x="0" y="0"/>
          <a:chExt cx="0" cy="0"/>
        </a:xfrm>
      </p:grpSpPr>
      <p:sp>
        <p:nvSpPr>
          <p:cNvPr id="7" name="Rectangle 6"/>
          <p:cNvSpPr/>
          <p:nvPr/>
        </p:nvSpPr>
        <p:spPr>
          <a:xfrm>
            <a:off x="269875" y="4773706"/>
            <a:ext cx="2971800" cy="18445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720354" y="3429001"/>
            <a:ext cx="4966446" cy="1398494"/>
          </a:xfrm>
        </p:spPr>
        <p:txBody>
          <a:bodyPr anchor="b" anchorCtr="0"/>
          <a:lstStyle>
            <a:lvl1pPr algn="r">
              <a:defRPr sz="4600" b="0" cap="none" baseline="0"/>
            </a:lvl1pPr>
          </a:lstStyle>
          <a:p>
            <a:r>
              <a:rPr lang="en-GB" smtClean="0"/>
              <a:t>Click to edit Master title style</a:t>
            </a:r>
            <a:endParaRPr/>
          </a:p>
        </p:txBody>
      </p:sp>
      <p:sp>
        <p:nvSpPr>
          <p:cNvPr id="3" name="Text Placeholder 2"/>
          <p:cNvSpPr>
            <a:spLocks noGrp="1"/>
          </p:cNvSpPr>
          <p:nvPr>
            <p:ph type="body" idx="1"/>
          </p:nvPr>
        </p:nvSpPr>
        <p:spPr>
          <a:xfrm>
            <a:off x="3720354" y="4824414"/>
            <a:ext cx="4966446" cy="1320800"/>
          </a:xfrm>
        </p:spPr>
        <p:txBody>
          <a:bodyPr anchor="t" anchorCtr="0">
            <a:normAutofit/>
          </a:bodyPr>
          <a:lstStyle>
            <a:lvl1pPr marL="0" indent="0" algn="r">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6" name="Slide Number Placeholder 5"/>
          <p:cNvSpPr>
            <a:spLocks noGrp="1"/>
          </p:cNvSpPr>
          <p:nvPr>
            <p:ph type="sldNum" sz="quarter" idx="12"/>
          </p:nvPr>
        </p:nvSpPr>
        <p:spPr>
          <a:xfrm>
            <a:off x="351212" y="6104965"/>
            <a:ext cx="506506" cy="365125"/>
          </a:xfrm>
        </p:spPr>
        <p:txBody>
          <a:bodyPr/>
          <a:lstStyle/>
          <a:p>
            <a:fld id="{C07FDAEA-5370-7747-A94F-44A3DE07CEF9}" type="slidenum">
              <a:rPr lang="en-US" smtClean="0"/>
              <a:pPr/>
              <a:t>‹#›</a:t>
            </a:fld>
            <a:endParaRPr lang="en-US"/>
          </a:p>
        </p:txBody>
      </p:sp>
      <p:sp>
        <p:nvSpPr>
          <p:cNvPr id="9" name="Picture Placeholder 8"/>
          <p:cNvSpPr>
            <a:spLocks noGrp="1"/>
          </p:cNvSpPr>
          <p:nvPr>
            <p:ph type="pic" sz="quarter" idx="13"/>
          </p:nvPr>
        </p:nvSpPr>
        <p:spPr>
          <a:xfrm>
            <a:off x="269874" y="268288"/>
            <a:ext cx="2971800" cy="4438650"/>
          </a:xfrm>
        </p:spPr>
        <p:txBody>
          <a:bodyPr/>
          <a:lstStyle>
            <a:lvl1pPr>
              <a:buNone/>
              <a:defRPr/>
            </a:lvl1pPr>
          </a:lstStyle>
          <a:p>
            <a:r>
              <a:rPr lang="en-GB" smtClean="0"/>
              <a:t>Click icon to add picture</a:t>
            </a:r>
            <a:endParaRPr/>
          </a:p>
        </p:txBody>
      </p:sp>
    </p:spTree>
  </p:cSld>
  <p:clrMapOvr>
    <a:masterClrMapping/>
  </p:clrMapOvr>
  <p:transition spd="med">
    <p:circl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GB" smtClean="0"/>
              <a:t>Click to edit Master title style</a:t>
            </a:r>
            <a:endParaRPr/>
          </a:p>
        </p:txBody>
      </p:sp>
      <p:sp>
        <p:nvSpPr>
          <p:cNvPr id="3" name="Content Placeholder 2"/>
          <p:cNvSpPr>
            <a:spLocks noGrp="1"/>
          </p:cNvSpPr>
          <p:nvPr>
            <p:ph sz="half" idx="1"/>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
        <p:nvSpPr>
          <p:cNvPr id="4" name="Content Placeholder 3"/>
          <p:cNvSpPr>
            <a:spLocks noGrp="1"/>
          </p:cNvSpPr>
          <p:nvPr>
            <p:ph sz="half" idx="2"/>
          </p:nvPr>
        </p:nvSpPr>
        <p:spPr>
          <a:xfrm>
            <a:off x="428244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6305FD-FF23-3740-9D88-BF17CE38DC24}" type="slidenum">
              <a:rPr lang="en-US" smtClean="0"/>
              <a:pPr/>
              <a:t>‹#›</a:t>
            </a:fld>
            <a:endParaRPr lang="en-US"/>
          </a:p>
        </p:txBody>
      </p:sp>
    </p:spTree>
  </p:cSld>
  <p:clrMapOvr>
    <a:masterClrMapping/>
  </p:clrMapOvr>
  <p:transition spd="med">
    <p:circl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88352" cy="1143000"/>
          </a:xfrm>
        </p:spPr>
        <p:txBody>
          <a:bodyPr/>
          <a:lstStyle>
            <a:lvl1pPr>
              <a:defRPr/>
            </a:lvl1pPr>
          </a:lstStyle>
          <a:p>
            <a:r>
              <a:rPr lang="en-GB" smtClean="0"/>
              <a:t>Click to edit Master title style</a:t>
            </a:r>
            <a:endParaRPr/>
          </a:p>
        </p:txBody>
      </p:sp>
      <p:sp>
        <p:nvSpPr>
          <p:cNvPr id="3" name="Text Placeholder 2"/>
          <p:cNvSpPr>
            <a:spLocks noGrp="1"/>
          </p:cNvSpPr>
          <p:nvPr>
            <p:ph type="body" idx="1"/>
          </p:nvPr>
        </p:nvSpPr>
        <p:spPr>
          <a:xfrm>
            <a:off x="457200"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
        <p:nvSpPr>
          <p:cNvPr id="5" name="Text Placeholder 4"/>
          <p:cNvSpPr>
            <a:spLocks noGrp="1"/>
          </p:cNvSpPr>
          <p:nvPr>
            <p:ph type="body" sz="quarter" idx="3"/>
          </p:nvPr>
        </p:nvSpPr>
        <p:spPr>
          <a:xfrm>
            <a:off x="4279391"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279391"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67C4C92-70AE-4F46-901F-DD50E16FA224}" type="slidenum">
              <a:rPr lang="en-US" smtClean="0"/>
              <a:pPr/>
              <a:t>‹#›</a:t>
            </a:fld>
            <a:endParaRPr lang="en-US"/>
          </a:p>
        </p:txBody>
      </p:sp>
    </p:spTree>
  </p:cSld>
  <p:clrMapOvr>
    <a:masterClrMapping/>
  </p:clrMapOvr>
  <p:transition spd="med">
    <p:circl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GB" smtClean="0"/>
              <a:t>Click to edit Master title style</a:t>
            </a:r>
            <a:endParaRPr/>
          </a:p>
        </p:txBody>
      </p:sp>
      <p:sp>
        <p:nvSpPr>
          <p:cNvPr id="3" name="Content Placeholder 2"/>
          <p:cNvSpPr>
            <a:spLocks noGrp="1"/>
          </p:cNvSpPr>
          <p:nvPr>
            <p:ph sz="half" idx="1"/>
          </p:nvPr>
        </p:nvSpPr>
        <p:spPr>
          <a:xfrm>
            <a:off x="457199" y="2214562"/>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7FDAEA-5370-7747-A94F-44A3DE07CEF9}" type="slidenum">
              <a:rPr lang="en-US" smtClean="0"/>
              <a:pPr/>
              <a:t>‹#›</a:t>
            </a:fld>
            <a:endParaRPr lang="en-US"/>
          </a:p>
        </p:txBody>
      </p:sp>
      <p:sp>
        <p:nvSpPr>
          <p:cNvPr id="9" name="Content Placeholder 2"/>
          <p:cNvSpPr>
            <a:spLocks noGrp="1"/>
          </p:cNvSpPr>
          <p:nvPr>
            <p:ph sz="half" idx="13"/>
          </p:nvPr>
        </p:nvSpPr>
        <p:spPr>
          <a:xfrm>
            <a:off x="457199" y="4224973"/>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Tree>
  </p:cSld>
  <p:clrMapOvr>
    <a:masterClrMapping/>
  </p:clrMapOvr>
  <p:transition spd="med">
    <p:circl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199" y="914400"/>
            <a:ext cx="6508377" cy="1143000"/>
          </a:xfrm>
          <a:prstGeom prst="rect">
            <a:avLst/>
          </a:prstGeom>
        </p:spPr>
        <p:txBody>
          <a:bodyPr vert="horz" lIns="91440" tIns="45720" rIns="91440" bIns="45720" rtlCol="0" anchor="b" anchorCtr="0">
            <a:noAutofit/>
          </a:bodyPr>
          <a:lstStyle/>
          <a:p>
            <a:r>
              <a:rPr lang="en-GB" smtClean="0"/>
              <a:t>Click to edit Master title style</a:t>
            </a:r>
            <a:endParaRPr/>
          </a:p>
        </p:txBody>
      </p:sp>
      <p:sp>
        <p:nvSpPr>
          <p:cNvPr id="3" name="Text Placeholder 2"/>
          <p:cNvSpPr>
            <a:spLocks noGrp="1"/>
          </p:cNvSpPr>
          <p:nvPr>
            <p:ph type="body" idx="1"/>
          </p:nvPr>
        </p:nvSpPr>
        <p:spPr>
          <a:xfrm>
            <a:off x="457199" y="2209800"/>
            <a:ext cx="6508377" cy="39163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
        <p:nvSpPr>
          <p:cNvPr id="4" name="Date Placeholder 3"/>
          <p:cNvSpPr>
            <a:spLocks noGrp="1"/>
          </p:cNvSpPr>
          <p:nvPr>
            <p:ph type="dt" sz="half" idx="2"/>
          </p:nvPr>
        </p:nvSpPr>
        <p:spPr>
          <a:xfrm>
            <a:off x="7198659" y="6356350"/>
            <a:ext cx="1752600" cy="365125"/>
          </a:xfrm>
          <a:prstGeom prst="rect">
            <a:avLst/>
          </a:prstGeom>
        </p:spPr>
        <p:txBody>
          <a:bodyPr vert="horz" lIns="91440" tIns="45720" rIns="91440" bIns="45720" rtlCol="0" anchor="ctr"/>
          <a:lstStyle>
            <a:lvl1pPr algn="r">
              <a:defRPr sz="1100" b="1">
                <a:solidFill>
                  <a:schemeClr val="tx2">
                    <a:lumMod val="60000"/>
                    <a:lumOff val="40000"/>
                  </a:schemeClr>
                </a:solidFill>
              </a:defRPr>
            </a:lvl1pPr>
          </a:lstStyle>
          <a:p>
            <a:endParaRPr lang="en-US"/>
          </a:p>
        </p:txBody>
      </p:sp>
      <p:sp>
        <p:nvSpPr>
          <p:cNvPr id="5" name="Footer Placeholder 4"/>
          <p:cNvSpPr>
            <a:spLocks noGrp="1"/>
          </p:cNvSpPr>
          <p:nvPr>
            <p:ph type="ftr" sz="quarter" idx="3"/>
          </p:nvPr>
        </p:nvSpPr>
        <p:spPr>
          <a:xfrm>
            <a:off x="174812" y="6356350"/>
            <a:ext cx="6007100" cy="365125"/>
          </a:xfrm>
          <a:prstGeom prst="rect">
            <a:avLst/>
          </a:prstGeom>
        </p:spPr>
        <p:txBody>
          <a:bodyPr vert="horz" lIns="91440" tIns="45720" rIns="91440" bIns="45720" rtlCol="0" anchor="ctr"/>
          <a:lstStyle>
            <a:lvl1pPr algn="l">
              <a:defRPr sz="1100" b="1">
                <a:solidFill>
                  <a:schemeClr val="tx2">
                    <a:lumMod val="60000"/>
                    <a:lumOff val="40000"/>
                  </a:schemeClr>
                </a:solidFill>
              </a:defRPr>
            </a:lvl1pPr>
          </a:lstStyle>
          <a:p>
            <a:endParaRPr lang="en-US"/>
          </a:p>
        </p:txBody>
      </p:sp>
      <p:sp>
        <p:nvSpPr>
          <p:cNvPr id="6" name="Slide Number Placeholder 5"/>
          <p:cNvSpPr>
            <a:spLocks noGrp="1"/>
          </p:cNvSpPr>
          <p:nvPr>
            <p:ph type="sldNum" sz="quarter" idx="4"/>
          </p:nvPr>
        </p:nvSpPr>
        <p:spPr>
          <a:xfrm>
            <a:off x="8256494" y="361016"/>
            <a:ext cx="506506" cy="365125"/>
          </a:xfrm>
          <a:prstGeom prst="rect">
            <a:avLst/>
          </a:prstGeom>
        </p:spPr>
        <p:txBody>
          <a:bodyPr vert="horz" lIns="91440" tIns="45720" rIns="91440" bIns="45720" rtlCol="0" anchor="ctr"/>
          <a:lstStyle>
            <a:lvl1pPr algn="r">
              <a:defRPr sz="2200" b="1">
                <a:solidFill>
                  <a:schemeClr val="bg1"/>
                </a:solidFill>
              </a:defRPr>
            </a:lvl1pPr>
          </a:lstStyle>
          <a:p>
            <a:fld id="{C07FDAEA-5370-7747-A94F-44A3DE07CEF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 id="2147483677" r:id="rId16"/>
    <p:sldLayoutId id="2147483678" r:id="rId17"/>
    <p:sldLayoutId id="2147483679" r:id="rId18"/>
    <p:sldLayoutId id="2147483680" r:id="rId19"/>
  </p:sldLayoutIdLst>
  <p:transition spd="med">
    <p:circle/>
  </p:transition>
  <p:timing>
    <p:tnLst>
      <p:par>
        <p:cTn id="1" dur="indefinite" restart="never" nodeType="tmRoot"/>
      </p:par>
    </p:tnLst>
  </p:timing>
  <p:txStyles>
    <p:titleStyle>
      <a:lvl1pPr algn="l" defTabSz="914400" rtl="0" eaLnBrk="1" latinLnBrk="0" hangingPunct="1">
        <a:spcBef>
          <a:spcPct val="0"/>
        </a:spcBef>
        <a:buNone/>
        <a:defRPr sz="3600" kern="1200">
          <a:solidFill>
            <a:schemeClr val="accent1"/>
          </a:solidFill>
          <a:latin typeface="+mj-lt"/>
          <a:ea typeface="+mj-ea"/>
          <a:cs typeface="+mj-cs"/>
        </a:defRPr>
      </a:lvl1pPr>
    </p:titleStyle>
    <p:bodyStyle>
      <a:lvl1pPr marL="228600" indent="-228600" algn="l" defTabSz="914400" rtl="0" eaLnBrk="1" latinLnBrk="0" hangingPunct="1">
        <a:spcBef>
          <a:spcPts val="1800"/>
        </a:spcBef>
        <a:buClr>
          <a:schemeClr val="accent1"/>
        </a:buClr>
        <a:buSzPct val="100000"/>
        <a:buFont typeface="Wingdings 2" pitchFamily="18" charset="2"/>
        <a:buChar char="¡"/>
        <a:defRPr sz="2000" kern="1200">
          <a:solidFill>
            <a:schemeClr val="tx2"/>
          </a:solidFill>
          <a:latin typeface="+mn-lt"/>
          <a:ea typeface="+mn-ea"/>
          <a:cs typeface="+mn-cs"/>
        </a:defRPr>
      </a:lvl1pPr>
      <a:lvl2pPr marL="4572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2pPr>
      <a:lvl3pPr marL="6858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3pPr>
      <a:lvl4pPr marL="9144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4pPr>
      <a:lvl5pPr marL="11430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8" name="Rectangle 4"/>
          <p:cNvSpPr>
            <a:spLocks noGrp="1" noChangeArrowheads="1"/>
          </p:cNvSpPr>
          <p:nvPr>
            <p:ph type="ctrTitle"/>
          </p:nvPr>
        </p:nvSpPr>
        <p:spPr/>
        <p:txBody>
          <a:bodyPr>
            <a:normAutofit fontScale="90000"/>
          </a:bodyPr>
          <a:lstStyle/>
          <a:p>
            <a:r>
              <a:rPr lang="en-US" dirty="0" smtClean="0"/>
              <a:t>A Hell of a Problem</a:t>
            </a:r>
            <a:endParaRPr lang="en-US" dirty="0"/>
          </a:p>
        </p:txBody>
      </p:sp>
      <p:sp>
        <p:nvSpPr>
          <p:cNvPr id="72709" name="Rectangle 5"/>
          <p:cNvSpPr>
            <a:spLocks noGrp="1" noChangeArrowheads="1"/>
          </p:cNvSpPr>
          <p:nvPr>
            <p:ph type="subTitle" idx="1"/>
          </p:nvPr>
        </p:nvSpPr>
        <p:spPr>
          <a:xfrm>
            <a:off x="3276600" y="5486400"/>
            <a:ext cx="4953000" cy="1066800"/>
          </a:xfrm>
        </p:spPr>
        <p:txBody>
          <a:bodyPr/>
          <a:lstStyle/>
          <a:p>
            <a:pPr>
              <a:lnSpc>
                <a:spcPct val="90000"/>
              </a:lnSpc>
            </a:pPr>
            <a:r>
              <a:rPr lang="en-US" dirty="0" smtClean="0"/>
              <a:t>St Michael and All Angels</a:t>
            </a:r>
          </a:p>
          <a:p>
            <a:pPr>
              <a:lnSpc>
                <a:spcPct val="90000"/>
              </a:lnSpc>
            </a:pPr>
            <a:r>
              <a:rPr lang="en-US" dirty="0" smtClean="0"/>
              <a:t>(8 Dec 2012)</a:t>
            </a:r>
            <a:endParaRPr lang="en-US" dirty="0"/>
          </a:p>
        </p:txBody>
      </p:sp>
      <p:pic>
        <p:nvPicPr>
          <p:cNvPr id="4" name="Picture 3"/>
          <p:cNvPicPr>
            <a:picLocks noChangeAspect="1"/>
          </p:cNvPicPr>
          <p:nvPr/>
        </p:nvPicPr>
        <p:blipFill>
          <a:blip r:embed="rId3"/>
          <a:stretch>
            <a:fillRect/>
          </a:stretch>
        </p:blipFill>
        <p:spPr>
          <a:xfrm>
            <a:off x="3505200" y="609600"/>
            <a:ext cx="4986327" cy="3289300"/>
          </a:xfrm>
          <a:prstGeom prst="rect">
            <a:avLst/>
          </a:prstGeom>
        </p:spPr>
      </p:pic>
    </p:spTree>
  </p:cSld>
  <p:clrMapOvr>
    <a:masterClrMapping/>
  </p:clrMapOvr>
  <p:transition spd="med">
    <p:circl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problem of freedom:</a:t>
            </a:r>
            <a:br>
              <a:rPr lang="en-US" dirty="0" smtClean="0"/>
            </a:br>
            <a:r>
              <a:rPr lang="en-US" dirty="0" err="1" smtClean="0"/>
              <a:t>Compatibilism</a:t>
            </a:r>
            <a:r>
              <a:rPr lang="en-US" dirty="0" smtClean="0"/>
              <a:t> (Calvinism)</a:t>
            </a:r>
            <a:endParaRPr lang="en-US" dirty="0"/>
          </a:p>
        </p:txBody>
      </p:sp>
      <p:sp>
        <p:nvSpPr>
          <p:cNvPr id="3" name="Content Placeholder 2"/>
          <p:cNvSpPr>
            <a:spLocks noGrp="1"/>
          </p:cNvSpPr>
          <p:nvPr>
            <p:ph idx="1"/>
          </p:nvPr>
        </p:nvSpPr>
        <p:spPr/>
        <p:txBody>
          <a:bodyPr>
            <a:normAutofit fontScale="92500"/>
          </a:bodyPr>
          <a:lstStyle/>
          <a:p>
            <a:r>
              <a:rPr lang="en-US" dirty="0" smtClean="0"/>
              <a:t>1. God, being omnipotent, </a:t>
            </a:r>
            <a:r>
              <a:rPr lang="en-US" i="1" dirty="0" smtClean="0"/>
              <a:t>could </a:t>
            </a:r>
            <a:r>
              <a:rPr lang="en-US" dirty="0" smtClean="0"/>
              <a:t>cause all people to freely choose to accept Christ</a:t>
            </a:r>
          </a:p>
          <a:p>
            <a:r>
              <a:rPr lang="en-US" dirty="0" smtClean="0"/>
              <a:t>2. God, being omniscient, would </a:t>
            </a:r>
            <a:r>
              <a:rPr lang="en-US" i="1" dirty="0" smtClean="0"/>
              <a:t>know how </a:t>
            </a:r>
            <a:r>
              <a:rPr lang="en-US" dirty="0" smtClean="0"/>
              <a:t>to cause all people to freely accept Christ</a:t>
            </a:r>
          </a:p>
          <a:p>
            <a:r>
              <a:rPr lang="en-US" dirty="0" smtClean="0"/>
              <a:t>3. God, being </a:t>
            </a:r>
            <a:r>
              <a:rPr lang="en-US" dirty="0" err="1" smtClean="0"/>
              <a:t>omnibenevolent</a:t>
            </a:r>
            <a:r>
              <a:rPr lang="en-US" dirty="0" smtClean="0"/>
              <a:t>, would </a:t>
            </a:r>
            <a:r>
              <a:rPr lang="en-US" i="1" dirty="0" smtClean="0"/>
              <a:t>want</a:t>
            </a:r>
            <a:r>
              <a:rPr lang="en-US" dirty="0" smtClean="0"/>
              <a:t> to cause all people to freely accept Christ</a:t>
            </a:r>
          </a:p>
          <a:p>
            <a:r>
              <a:rPr lang="en-US" dirty="0" smtClean="0"/>
              <a:t>Now 1–3 entail</a:t>
            </a:r>
          </a:p>
          <a:p>
            <a:r>
              <a:rPr lang="en-US" dirty="0" smtClean="0"/>
              <a:t>4. God </a:t>
            </a:r>
            <a:r>
              <a:rPr lang="en-US" i="1" dirty="0" smtClean="0"/>
              <a:t>will</a:t>
            </a:r>
            <a:r>
              <a:rPr lang="en-US" dirty="0" smtClean="0"/>
              <a:t> cause all people to freely accept Christ</a:t>
            </a:r>
          </a:p>
          <a:p>
            <a:r>
              <a:rPr lang="en-US" dirty="0" smtClean="0"/>
              <a:t>5. Therefore, all people will freely accept Christ</a:t>
            </a:r>
            <a:endParaRPr lang="en-US" dirty="0"/>
          </a:p>
        </p:txBody>
      </p:sp>
      <p:pic>
        <p:nvPicPr>
          <p:cNvPr id="4" name="Picture 3"/>
          <p:cNvPicPr>
            <a:picLocks noChangeAspect="1"/>
          </p:cNvPicPr>
          <p:nvPr/>
        </p:nvPicPr>
        <p:blipFill>
          <a:blip r:embed="rId3"/>
          <a:stretch>
            <a:fillRect/>
          </a:stretch>
        </p:blipFill>
        <p:spPr>
          <a:xfrm>
            <a:off x="6807200" y="5105400"/>
            <a:ext cx="2032000" cy="1524000"/>
          </a:xfrm>
          <a:prstGeom prst="rect">
            <a:avLst/>
          </a:prstGeom>
        </p:spPr>
      </p:pic>
    </p:spTree>
  </p:cSld>
  <p:clrMapOvr>
    <a:masterClrMapping/>
  </p:clrMapOvr>
  <p:transition spd="med">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from="(-#ppt_w/2)" to="(#ppt_x)" calcmode="lin" valueType="num">
                                      <p:cBhvr>
                                        <p:cTn id="7" dur="600" fill="hold">
                                          <p:stCondLst>
                                            <p:cond delay="0"/>
                                          </p:stCondLst>
                                        </p:cTn>
                                        <p:tgtEl>
                                          <p:spTgt spid="3">
                                            <p:txEl>
                                              <p:pRg st="0" end="0"/>
                                            </p:txEl>
                                          </p:spTgt>
                                        </p:tgtEl>
                                        <p:attrNameLst>
                                          <p:attrName>ppt_x</p:attrName>
                                        </p:attrNameLst>
                                      </p:cBhvr>
                                    </p:anim>
                                    <p:anim from="0" to="-1.0" calcmode="lin" valueType="num">
                                      <p:cBhvr>
                                        <p:cTn id="8" dur="200" decel="50000" autoRev="1" fill="hold">
                                          <p:stCondLst>
                                            <p:cond delay="600"/>
                                          </p:stCondLst>
                                        </p:cTn>
                                        <p:tgtEl>
                                          <p:spTgt spid="3">
                                            <p:txEl>
                                              <p:pRg st="0" end="0"/>
                                            </p:txEl>
                                          </p:spTgt>
                                        </p:tgtEl>
                                        <p:attrNameLst>
                                          <p:attrName>xshear</p:attrName>
                                        </p:attrNameLst>
                                      </p:cBhvr>
                                    </p:anim>
                                    <p:animScale>
                                      <p:cBhvr>
                                        <p:cTn id="9" dur="200" decel="100000" autoRev="1" fill="hold">
                                          <p:stCondLst>
                                            <p:cond delay="600"/>
                                          </p:stCondLst>
                                        </p:cTn>
                                        <p:tgtEl>
                                          <p:spTgt spid="3">
                                            <p:txEl>
                                              <p:pRg st="0" end="0"/>
                                            </p:txEl>
                                          </p:spTgt>
                                        </p:tgtEl>
                                      </p:cBhvr>
                                      <p:from x="100000" y="100000"/>
                                      <p:to x="80000" y="100000"/>
                                    </p:animScale>
                                    <p:anim by="(#ppt_h/3+#ppt_w*0.1)" calcmode="lin" valueType="num">
                                      <p:cBhvr additive="sum">
                                        <p:cTn id="10" dur="200" decel="100000" autoRev="1" fill="hold">
                                          <p:stCondLst>
                                            <p:cond delay="600"/>
                                          </p:stCondLst>
                                        </p:cTn>
                                        <p:tgtEl>
                                          <p:spTgt spid="3">
                                            <p:txEl>
                                              <p:pRg st="0" end="0"/>
                                            </p:txEl>
                                          </p:spTgt>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34"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from="(-#ppt_w/2)" to="(#ppt_x)" calcmode="lin" valueType="num">
                                      <p:cBhvr>
                                        <p:cTn id="15" dur="600" fill="hold">
                                          <p:stCondLst>
                                            <p:cond delay="0"/>
                                          </p:stCondLst>
                                        </p:cTn>
                                        <p:tgtEl>
                                          <p:spTgt spid="3">
                                            <p:txEl>
                                              <p:pRg st="1" end="1"/>
                                            </p:txEl>
                                          </p:spTgt>
                                        </p:tgtEl>
                                        <p:attrNameLst>
                                          <p:attrName>ppt_x</p:attrName>
                                        </p:attrNameLst>
                                      </p:cBhvr>
                                    </p:anim>
                                    <p:anim from="0" to="-1.0" calcmode="lin" valueType="num">
                                      <p:cBhvr>
                                        <p:cTn id="16" dur="200" decel="50000" autoRev="1" fill="hold">
                                          <p:stCondLst>
                                            <p:cond delay="600"/>
                                          </p:stCondLst>
                                        </p:cTn>
                                        <p:tgtEl>
                                          <p:spTgt spid="3">
                                            <p:txEl>
                                              <p:pRg st="1" end="1"/>
                                            </p:txEl>
                                          </p:spTgt>
                                        </p:tgtEl>
                                        <p:attrNameLst>
                                          <p:attrName>xshear</p:attrName>
                                        </p:attrNameLst>
                                      </p:cBhvr>
                                    </p:anim>
                                    <p:animScale>
                                      <p:cBhvr>
                                        <p:cTn id="17" dur="200" decel="100000" autoRev="1" fill="hold">
                                          <p:stCondLst>
                                            <p:cond delay="600"/>
                                          </p:stCondLst>
                                        </p:cTn>
                                        <p:tgtEl>
                                          <p:spTgt spid="3">
                                            <p:txEl>
                                              <p:pRg st="1" end="1"/>
                                            </p:txEl>
                                          </p:spTgt>
                                        </p:tgtEl>
                                      </p:cBhvr>
                                      <p:from x="100000" y="100000"/>
                                      <p:to x="80000" y="100000"/>
                                    </p:animScale>
                                    <p:anim by="(#ppt_h/3+#ppt_w*0.1)" calcmode="lin" valueType="num">
                                      <p:cBhvr additive="sum">
                                        <p:cTn id="18" dur="200" decel="100000" autoRev="1" fill="hold">
                                          <p:stCondLst>
                                            <p:cond delay="600"/>
                                          </p:stCondLst>
                                        </p:cTn>
                                        <p:tgtEl>
                                          <p:spTgt spid="3">
                                            <p:txEl>
                                              <p:pRg st="1" end="1"/>
                                            </p:txEl>
                                          </p:spTgt>
                                        </p:tgtEl>
                                        <p:attrNameLst>
                                          <p:attrName>ppt_x</p:attrName>
                                        </p:attrNameLst>
                                      </p:cBhvr>
                                    </p:anim>
                                  </p:childTnLst>
                                </p:cTn>
                              </p:par>
                            </p:childTnLst>
                          </p:cTn>
                        </p:par>
                      </p:childTnLst>
                    </p:cTn>
                  </p:par>
                  <p:par>
                    <p:cTn id="19" fill="hold">
                      <p:stCondLst>
                        <p:cond delay="indefinite"/>
                      </p:stCondLst>
                      <p:childTnLst>
                        <p:par>
                          <p:cTn id="20" fill="hold">
                            <p:stCondLst>
                              <p:cond delay="0"/>
                            </p:stCondLst>
                            <p:childTnLst>
                              <p:par>
                                <p:cTn id="21" presetID="34"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from="(-#ppt_w/2)" to="(#ppt_x)" calcmode="lin" valueType="num">
                                      <p:cBhvr>
                                        <p:cTn id="23" dur="600" fill="hold">
                                          <p:stCondLst>
                                            <p:cond delay="0"/>
                                          </p:stCondLst>
                                        </p:cTn>
                                        <p:tgtEl>
                                          <p:spTgt spid="3">
                                            <p:txEl>
                                              <p:pRg st="2" end="2"/>
                                            </p:txEl>
                                          </p:spTgt>
                                        </p:tgtEl>
                                        <p:attrNameLst>
                                          <p:attrName>ppt_x</p:attrName>
                                        </p:attrNameLst>
                                      </p:cBhvr>
                                    </p:anim>
                                    <p:anim from="0" to="-1.0" calcmode="lin" valueType="num">
                                      <p:cBhvr>
                                        <p:cTn id="24" dur="200" decel="50000" autoRev="1" fill="hold">
                                          <p:stCondLst>
                                            <p:cond delay="600"/>
                                          </p:stCondLst>
                                        </p:cTn>
                                        <p:tgtEl>
                                          <p:spTgt spid="3">
                                            <p:txEl>
                                              <p:pRg st="2" end="2"/>
                                            </p:txEl>
                                          </p:spTgt>
                                        </p:tgtEl>
                                        <p:attrNameLst>
                                          <p:attrName>xshear</p:attrName>
                                        </p:attrNameLst>
                                      </p:cBhvr>
                                    </p:anim>
                                    <p:animScale>
                                      <p:cBhvr>
                                        <p:cTn id="25" dur="200" decel="100000" autoRev="1" fill="hold">
                                          <p:stCondLst>
                                            <p:cond delay="600"/>
                                          </p:stCondLst>
                                        </p:cTn>
                                        <p:tgtEl>
                                          <p:spTgt spid="3">
                                            <p:txEl>
                                              <p:pRg st="2" end="2"/>
                                            </p:txEl>
                                          </p:spTgt>
                                        </p:tgtEl>
                                      </p:cBhvr>
                                      <p:from x="100000" y="100000"/>
                                      <p:to x="80000" y="100000"/>
                                    </p:animScale>
                                    <p:anim by="(#ppt_h/3+#ppt_w*0.1)" calcmode="lin" valueType="num">
                                      <p:cBhvr additive="sum">
                                        <p:cTn id="26" dur="200" decel="100000" autoRev="1" fill="hold">
                                          <p:stCondLst>
                                            <p:cond delay="600"/>
                                          </p:stCondLst>
                                        </p:cTn>
                                        <p:tgtEl>
                                          <p:spTgt spid="3">
                                            <p:txEl>
                                              <p:pRg st="2" end="2"/>
                                            </p:txEl>
                                          </p:spTgt>
                                        </p:tgtEl>
                                        <p:attrNameLst>
                                          <p:attrName>ppt_x</p:attrName>
                                        </p:attrNameLst>
                                      </p:cBhvr>
                                    </p:anim>
                                  </p:childTnLst>
                                </p:cTn>
                              </p:par>
                            </p:childTnLst>
                          </p:cTn>
                        </p:par>
                      </p:childTnLst>
                    </p:cTn>
                  </p:par>
                  <p:par>
                    <p:cTn id="27" fill="hold">
                      <p:stCondLst>
                        <p:cond delay="indefinite"/>
                      </p:stCondLst>
                      <p:childTnLst>
                        <p:par>
                          <p:cTn id="28" fill="hold">
                            <p:stCondLst>
                              <p:cond delay="0"/>
                            </p:stCondLst>
                            <p:childTnLst>
                              <p:par>
                                <p:cTn id="29" presetID="34"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from="(-#ppt_w/2)" to="(#ppt_x)" calcmode="lin" valueType="num">
                                      <p:cBhvr>
                                        <p:cTn id="31" dur="600" fill="hold">
                                          <p:stCondLst>
                                            <p:cond delay="0"/>
                                          </p:stCondLst>
                                        </p:cTn>
                                        <p:tgtEl>
                                          <p:spTgt spid="3">
                                            <p:txEl>
                                              <p:pRg st="3" end="3"/>
                                            </p:txEl>
                                          </p:spTgt>
                                        </p:tgtEl>
                                        <p:attrNameLst>
                                          <p:attrName>ppt_x</p:attrName>
                                        </p:attrNameLst>
                                      </p:cBhvr>
                                    </p:anim>
                                    <p:anim from="0" to="-1.0" calcmode="lin" valueType="num">
                                      <p:cBhvr>
                                        <p:cTn id="32" dur="200" decel="50000" autoRev="1" fill="hold">
                                          <p:stCondLst>
                                            <p:cond delay="600"/>
                                          </p:stCondLst>
                                        </p:cTn>
                                        <p:tgtEl>
                                          <p:spTgt spid="3">
                                            <p:txEl>
                                              <p:pRg st="3" end="3"/>
                                            </p:txEl>
                                          </p:spTgt>
                                        </p:tgtEl>
                                        <p:attrNameLst>
                                          <p:attrName>xshear</p:attrName>
                                        </p:attrNameLst>
                                      </p:cBhvr>
                                    </p:anim>
                                    <p:animScale>
                                      <p:cBhvr>
                                        <p:cTn id="33" dur="200" decel="100000" autoRev="1" fill="hold">
                                          <p:stCondLst>
                                            <p:cond delay="600"/>
                                          </p:stCondLst>
                                        </p:cTn>
                                        <p:tgtEl>
                                          <p:spTgt spid="3">
                                            <p:txEl>
                                              <p:pRg st="3" end="3"/>
                                            </p:txEl>
                                          </p:spTgt>
                                        </p:tgtEl>
                                      </p:cBhvr>
                                      <p:from x="100000" y="100000"/>
                                      <p:to x="80000" y="100000"/>
                                    </p:animScale>
                                    <p:anim by="(#ppt_h/3+#ppt_w*0.1)" calcmode="lin" valueType="num">
                                      <p:cBhvr additive="sum">
                                        <p:cTn id="34" dur="200" decel="100000" autoRev="1" fill="hold">
                                          <p:stCondLst>
                                            <p:cond delay="600"/>
                                          </p:stCondLst>
                                        </p:cTn>
                                        <p:tgtEl>
                                          <p:spTgt spid="3">
                                            <p:txEl>
                                              <p:pRg st="3" end="3"/>
                                            </p:txEl>
                                          </p:spTgt>
                                        </p:tgtEl>
                                        <p:attrNameLst>
                                          <p:attrName>ppt_x</p:attrName>
                                        </p:attrNameLst>
                                      </p:cBhvr>
                                    </p:anim>
                                  </p:childTnLst>
                                </p:cTn>
                              </p:par>
                            </p:childTnLst>
                          </p:cTn>
                        </p:par>
                      </p:childTnLst>
                    </p:cTn>
                  </p:par>
                  <p:par>
                    <p:cTn id="35" fill="hold">
                      <p:stCondLst>
                        <p:cond delay="indefinite"/>
                      </p:stCondLst>
                      <p:childTnLst>
                        <p:par>
                          <p:cTn id="36" fill="hold">
                            <p:stCondLst>
                              <p:cond delay="0"/>
                            </p:stCondLst>
                            <p:childTnLst>
                              <p:par>
                                <p:cTn id="37" presetID="34" presetClass="entr" presetSubtype="0"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 from="(-#ppt_w/2)" to="(#ppt_x)" calcmode="lin" valueType="num">
                                      <p:cBhvr>
                                        <p:cTn id="39" dur="600" fill="hold">
                                          <p:stCondLst>
                                            <p:cond delay="0"/>
                                          </p:stCondLst>
                                        </p:cTn>
                                        <p:tgtEl>
                                          <p:spTgt spid="3">
                                            <p:txEl>
                                              <p:pRg st="4" end="4"/>
                                            </p:txEl>
                                          </p:spTgt>
                                        </p:tgtEl>
                                        <p:attrNameLst>
                                          <p:attrName>ppt_x</p:attrName>
                                        </p:attrNameLst>
                                      </p:cBhvr>
                                    </p:anim>
                                    <p:anim from="0" to="-1.0" calcmode="lin" valueType="num">
                                      <p:cBhvr>
                                        <p:cTn id="40" dur="200" decel="50000" autoRev="1" fill="hold">
                                          <p:stCondLst>
                                            <p:cond delay="600"/>
                                          </p:stCondLst>
                                        </p:cTn>
                                        <p:tgtEl>
                                          <p:spTgt spid="3">
                                            <p:txEl>
                                              <p:pRg st="4" end="4"/>
                                            </p:txEl>
                                          </p:spTgt>
                                        </p:tgtEl>
                                        <p:attrNameLst>
                                          <p:attrName>xshear</p:attrName>
                                        </p:attrNameLst>
                                      </p:cBhvr>
                                    </p:anim>
                                    <p:animScale>
                                      <p:cBhvr>
                                        <p:cTn id="41" dur="200" decel="100000" autoRev="1" fill="hold">
                                          <p:stCondLst>
                                            <p:cond delay="600"/>
                                          </p:stCondLst>
                                        </p:cTn>
                                        <p:tgtEl>
                                          <p:spTgt spid="3">
                                            <p:txEl>
                                              <p:pRg st="4" end="4"/>
                                            </p:txEl>
                                          </p:spTgt>
                                        </p:tgtEl>
                                      </p:cBhvr>
                                      <p:from x="100000" y="100000"/>
                                      <p:to x="80000" y="100000"/>
                                    </p:animScale>
                                    <p:anim by="(#ppt_h/3+#ppt_w*0.1)" calcmode="lin" valueType="num">
                                      <p:cBhvr additive="sum">
                                        <p:cTn id="42" dur="200" decel="100000" autoRev="1" fill="hold">
                                          <p:stCondLst>
                                            <p:cond delay="600"/>
                                          </p:stCondLst>
                                        </p:cTn>
                                        <p:tgtEl>
                                          <p:spTgt spid="3">
                                            <p:txEl>
                                              <p:pRg st="4" end="4"/>
                                            </p:txEl>
                                          </p:spTgt>
                                        </p:tgtEl>
                                        <p:attrNameLst>
                                          <p:attrName>ppt_x</p:attrName>
                                        </p:attrNameLst>
                                      </p:cBhvr>
                                    </p:anim>
                                  </p:childTnLst>
                                </p:cTn>
                              </p:par>
                            </p:childTnLst>
                          </p:cTn>
                        </p:par>
                      </p:childTnLst>
                    </p:cTn>
                  </p:par>
                  <p:par>
                    <p:cTn id="43" fill="hold">
                      <p:stCondLst>
                        <p:cond delay="indefinite"/>
                      </p:stCondLst>
                      <p:childTnLst>
                        <p:par>
                          <p:cTn id="44" fill="hold">
                            <p:stCondLst>
                              <p:cond delay="0"/>
                            </p:stCondLst>
                            <p:childTnLst>
                              <p:par>
                                <p:cTn id="45" presetID="34"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 from="(-#ppt_w/2)" to="(#ppt_x)" calcmode="lin" valueType="num">
                                      <p:cBhvr>
                                        <p:cTn id="47" dur="600" fill="hold">
                                          <p:stCondLst>
                                            <p:cond delay="0"/>
                                          </p:stCondLst>
                                        </p:cTn>
                                        <p:tgtEl>
                                          <p:spTgt spid="3">
                                            <p:txEl>
                                              <p:pRg st="5" end="5"/>
                                            </p:txEl>
                                          </p:spTgt>
                                        </p:tgtEl>
                                        <p:attrNameLst>
                                          <p:attrName>ppt_x</p:attrName>
                                        </p:attrNameLst>
                                      </p:cBhvr>
                                    </p:anim>
                                    <p:anim from="0" to="-1.0" calcmode="lin" valueType="num">
                                      <p:cBhvr>
                                        <p:cTn id="48" dur="200" decel="50000" autoRev="1" fill="hold">
                                          <p:stCondLst>
                                            <p:cond delay="600"/>
                                          </p:stCondLst>
                                        </p:cTn>
                                        <p:tgtEl>
                                          <p:spTgt spid="3">
                                            <p:txEl>
                                              <p:pRg st="5" end="5"/>
                                            </p:txEl>
                                          </p:spTgt>
                                        </p:tgtEl>
                                        <p:attrNameLst>
                                          <p:attrName>xshear</p:attrName>
                                        </p:attrNameLst>
                                      </p:cBhvr>
                                    </p:anim>
                                    <p:animScale>
                                      <p:cBhvr>
                                        <p:cTn id="49" dur="200" decel="100000" autoRev="1" fill="hold">
                                          <p:stCondLst>
                                            <p:cond delay="600"/>
                                          </p:stCondLst>
                                        </p:cTn>
                                        <p:tgtEl>
                                          <p:spTgt spid="3">
                                            <p:txEl>
                                              <p:pRg st="5" end="5"/>
                                            </p:txEl>
                                          </p:spTgt>
                                        </p:tgtEl>
                                      </p:cBhvr>
                                      <p:from x="100000" y="100000"/>
                                      <p:to x="80000" y="100000"/>
                                    </p:animScale>
                                    <p:anim by="(#ppt_h/3+#ppt_w*0.1)" calcmode="lin" valueType="num">
                                      <p:cBhvr additive="sum">
                                        <p:cTn id="50" dur="200" decel="100000" autoRev="1" fill="hold">
                                          <p:stCondLst>
                                            <p:cond delay="600"/>
                                          </p:stCondLst>
                                        </p:cTn>
                                        <p:tgtEl>
                                          <p:spTgt spid="3">
                                            <p:txEl>
                                              <p:pRg st="5" end="5"/>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problem of freedom:</a:t>
            </a:r>
            <a:br>
              <a:rPr lang="en-US" dirty="0" smtClean="0"/>
            </a:br>
            <a:r>
              <a:rPr lang="en-US" dirty="0" err="1" smtClean="0"/>
              <a:t>Compatibilism</a:t>
            </a:r>
            <a:r>
              <a:rPr lang="en-US" dirty="0" smtClean="0"/>
              <a:t> (Calvinism)</a:t>
            </a:r>
            <a:endParaRPr lang="en-US" dirty="0"/>
          </a:p>
        </p:txBody>
      </p:sp>
      <p:sp>
        <p:nvSpPr>
          <p:cNvPr id="3" name="Content Placeholder 2"/>
          <p:cNvSpPr>
            <a:spLocks noGrp="1"/>
          </p:cNvSpPr>
          <p:nvPr>
            <p:ph idx="1"/>
          </p:nvPr>
        </p:nvSpPr>
        <p:spPr/>
        <p:txBody>
          <a:bodyPr/>
          <a:lstStyle/>
          <a:p>
            <a:r>
              <a:rPr lang="en-US" dirty="0" smtClean="0"/>
              <a:t>So for Calvinists God </a:t>
            </a:r>
            <a:r>
              <a:rPr lang="en-US" u="sng" dirty="0" smtClean="0"/>
              <a:t>could</a:t>
            </a:r>
            <a:r>
              <a:rPr lang="en-US" dirty="0" smtClean="0"/>
              <a:t> save everyone without violating anyone’s freedom. But he chooses not to.</a:t>
            </a:r>
          </a:p>
          <a:p>
            <a:r>
              <a:rPr lang="en-US" dirty="0" smtClean="0"/>
              <a:t>Some have defended this divine choice by saying that God has to display the fullness of his glory in creation, and this is the glory of his love and the glory of his justice. But …</a:t>
            </a:r>
          </a:p>
          <a:p>
            <a:r>
              <a:rPr lang="en-US" dirty="0" smtClean="0"/>
              <a:t>How is this view compatible with the claim that “God is love”?</a:t>
            </a:r>
            <a:endParaRPr lang="en-US" dirty="0"/>
          </a:p>
        </p:txBody>
      </p:sp>
      <p:pic>
        <p:nvPicPr>
          <p:cNvPr id="4" name="Picture 3"/>
          <p:cNvPicPr>
            <a:picLocks noChangeAspect="1"/>
          </p:cNvPicPr>
          <p:nvPr/>
        </p:nvPicPr>
        <p:blipFill>
          <a:blip r:embed="rId3"/>
          <a:stretch>
            <a:fillRect/>
          </a:stretch>
        </p:blipFill>
        <p:spPr>
          <a:xfrm>
            <a:off x="6807200" y="5105400"/>
            <a:ext cx="2032000" cy="1524000"/>
          </a:xfrm>
          <a:prstGeom prst="rect">
            <a:avLst/>
          </a:prstGeom>
        </p:spPr>
      </p:pic>
    </p:spTree>
  </p:cSld>
  <p:clrMapOvr>
    <a:masterClrMapping/>
  </p:clrMapOvr>
  <p:transition spd="med">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from="(-#ppt_w/2)" to="(#ppt_x)" calcmode="lin" valueType="num">
                                      <p:cBhvr>
                                        <p:cTn id="7" dur="600" fill="hold">
                                          <p:stCondLst>
                                            <p:cond delay="0"/>
                                          </p:stCondLst>
                                        </p:cTn>
                                        <p:tgtEl>
                                          <p:spTgt spid="3">
                                            <p:txEl>
                                              <p:pRg st="0" end="0"/>
                                            </p:txEl>
                                          </p:spTgt>
                                        </p:tgtEl>
                                        <p:attrNameLst>
                                          <p:attrName>ppt_x</p:attrName>
                                        </p:attrNameLst>
                                      </p:cBhvr>
                                    </p:anim>
                                    <p:anim from="0" to="-1.0" calcmode="lin" valueType="num">
                                      <p:cBhvr>
                                        <p:cTn id="8" dur="200" decel="50000" autoRev="1" fill="hold">
                                          <p:stCondLst>
                                            <p:cond delay="600"/>
                                          </p:stCondLst>
                                        </p:cTn>
                                        <p:tgtEl>
                                          <p:spTgt spid="3">
                                            <p:txEl>
                                              <p:pRg st="0" end="0"/>
                                            </p:txEl>
                                          </p:spTgt>
                                        </p:tgtEl>
                                        <p:attrNameLst>
                                          <p:attrName>xshear</p:attrName>
                                        </p:attrNameLst>
                                      </p:cBhvr>
                                    </p:anim>
                                    <p:animScale>
                                      <p:cBhvr>
                                        <p:cTn id="9" dur="200" decel="100000" autoRev="1" fill="hold">
                                          <p:stCondLst>
                                            <p:cond delay="600"/>
                                          </p:stCondLst>
                                        </p:cTn>
                                        <p:tgtEl>
                                          <p:spTgt spid="3">
                                            <p:txEl>
                                              <p:pRg st="0" end="0"/>
                                            </p:txEl>
                                          </p:spTgt>
                                        </p:tgtEl>
                                      </p:cBhvr>
                                      <p:from x="100000" y="100000"/>
                                      <p:to x="80000" y="100000"/>
                                    </p:animScale>
                                    <p:anim by="(#ppt_h/3+#ppt_w*0.1)" calcmode="lin" valueType="num">
                                      <p:cBhvr additive="sum">
                                        <p:cTn id="10" dur="200" decel="100000" autoRev="1" fill="hold">
                                          <p:stCondLst>
                                            <p:cond delay="600"/>
                                          </p:stCondLst>
                                        </p:cTn>
                                        <p:tgtEl>
                                          <p:spTgt spid="3">
                                            <p:txEl>
                                              <p:pRg st="0" end="0"/>
                                            </p:txEl>
                                          </p:spTgt>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34"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from="(-#ppt_w/2)" to="(#ppt_x)" calcmode="lin" valueType="num">
                                      <p:cBhvr>
                                        <p:cTn id="15" dur="600" fill="hold">
                                          <p:stCondLst>
                                            <p:cond delay="0"/>
                                          </p:stCondLst>
                                        </p:cTn>
                                        <p:tgtEl>
                                          <p:spTgt spid="3">
                                            <p:txEl>
                                              <p:pRg st="1" end="1"/>
                                            </p:txEl>
                                          </p:spTgt>
                                        </p:tgtEl>
                                        <p:attrNameLst>
                                          <p:attrName>ppt_x</p:attrName>
                                        </p:attrNameLst>
                                      </p:cBhvr>
                                    </p:anim>
                                    <p:anim from="0" to="-1.0" calcmode="lin" valueType="num">
                                      <p:cBhvr>
                                        <p:cTn id="16" dur="200" decel="50000" autoRev="1" fill="hold">
                                          <p:stCondLst>
                                            <p:cond delay="600"/>
                                          </p:stCondLst>
                                        </p:cTn>
                                        <p:tgtEl>
                                          <p:spTgt spid="3">
                                            <p:txEl>
                                              <p:pRg st="1" end="1"/>
                                            </p:txEl>
                                          </p:spTgt>
                                        </p:tgtEl>
                                        <p:attrNameLst>
                                          <p:attrName>xshear</p:attrName>
                                        </p:attrNameLst>
                                      </p:cBhvr>
                                    </p:anim>
                                    <p:animScale>
                                      <p:cBhvr>
                                        <p:cTn id="17" dur="200" decel="100000" autoRev="1" fill="hold">
                                          <p:stCondLst>
                                            <p:cond delay="600"/>
                                          </p:stCondLst>
                                        </p:cTn>
                                        <p:tgtEl>
                                          <p:spTgt spid="3">
                                            <p:txEl>
                                              <p:pRg st="1" end="1"/>
                                            </p:txEl>
                                          </p:spTgt>
                                        </p:tgtEl>
                                      </p:cBhvr>
                                      <p:from x="100000" y="100000"/>
                                      <p:to x="80000" y="100000"/>
                                    </p:animScale>
                                    <p:anim by="(#ppt_h/3+#ppt_w*0.1)" calcmode="lin" valueType="num">
                                      <p:cBhvr additive="sum">
                                        <p:cTn id="18" dur="200" decel="100000" autoRev="1" fill="hold">
                                          <p:stCondLst>
                                            <p:cond delay="600"/>
                                          </p:stCondLst>
                                        </p:cTn>
                                        <p:tgtEl>
                                          <p:spTgt spid="3">
                                            <p:txEl>
                                              <p:pRg st="1" end="1"/>
                                            </p:txEl>
                                          </p:spTgt>
                                        </p:tgtEl>
                                        <p:attrNameLst>
                                          <p:attrName>ppt_x</p:attrName>
                                        </p:attrNameLst>
                                      </p:cBhvr>
                                    </p:anim>
                                  </p:childTnLst>
                                </p:cTn>
                              </p:par>
                            </p:childTnLst>
                          </p:cTn>
                        </p:par>
                      </p:childTnLst>
                    </p:cTn>
                  </p:par>
                  <p:par>
                    <p:cTn id="19" fill="hold">
                      <p:stCondLst>
                        <p:cond delay="indefinite"/>
                      </p:stCondLst>
                      <p:childTnLst>
                        <p:par>
                          <p:cTn id="20" fill="hold">
                            <p:stCondLst>
                              <p:cond delay="0"/>
                            </p:stCondLst>
                            <p:childTnLst>
                              <p:par>
                                <p:cTn id="21" presetID="34"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from="(-#ppt_w/2)" to="(#ppt_x)" calcmode="lin" valueType="num">
                                      <p:cBhvr>
                                        <p:cTn id="23" dur="600" fill="hold">
                                          <p:stCondLst>
                                            <p:cond delay="0"/>
                                          </p:stCondLst>
                                        </p:cTn>
                                        <p:tgtEl>
                                          <p:spTgt spid="3">
                                            <p:txEl>
                                              <p:pRg st="2" end="2"/>
                                            </p:txEl>
                                          </p:spTgt>
                                        </p:tgtEl>
                                        <p:attrNameLst>
                                          <p:attrName>ppt_x</p:attrName>
                                        </p:attrNameLst>
                                      </p:cBhvr>
                                    </p:anim>
                                    <p:anim from="0" to="-1.0" calcmode="lin" valueType="num">
                                      <p:cBhvr>
                                        <p:cTn id="24" dur="200" decel="50000" autoRev="1" fill="hold">
                                          <p:stCondLst>
                                            <p:cond delay="600"/>
                                          </p:stCondLst>
                                        </p:cTn>
                                        <p:tgtEl>
                                          <p:spTgt spid="3">
                                            <p:txEl>
                                              <p:pRg st="2" end="2"/>
                                            </p:txEl>
                                          </p:spTgt>
                                        </p:tgtEl>
                                        <p:attrNameLst>
                                          <p:attrName>xshear</p:attrName>
                                        </p:attrNameLst>
                                      </p:cBhvr>
                                    </p:anim>
                                    <p:animScale>
                                      <p:cBhvr>
                                        <p:cTn id="25" dur="200" decel="100000" autoRev="1" fill="hold">
                                          <p:stCondLst>
                                            <p:cond delay="600"/>
                                          </p:stCondLst>
                                        </p:cTn>
                                        <p:tgtEl>
                                          <p:spTgt spid="3">
                                            <p:txEl>
                                              <p:pRg st="2" end="2"/>
                                            </p:txEl>
                                          </p:spTgt>
                                        </p:tgtEl>
                                      </p:cBhvr>
                                      <p:from x="100000" y="100000"/>
                                      <p:to x="80000" y="100000"/>
                                    </p:animScale>
                                    <p:anim by="(#ppt_h/3+#ppt_w*0.1)" calcmode="lin" valueType="num">
                                      <p:cBhvr additive="sum">
                                        <p:cTn id="26" dur="200" decel="100000" autoRev="1" fill="hold">
                                          <p:stCondLst>
                                            <p:cond delay="600"/>
                                          </p:stCondLst>
                                        </p:cTn>
                                        <p:tgtEl>
                                          <p:spTgt spid="3">
                                            <p:txEl>
                                              <p:pRg st="2" end="2"/>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problem of freedom:</a:t>
            </a:r>
            <a:br>
              <a:rPr lang="en-US" dirty="0" smtClean="0"/>
            </a:br>
            <a:r>
              <a:rPr lang="en-US" dirty="0" smtClean="0"/>
              <a:t>Libertarianism (</a:t>
            </a:r>
            <a:r>
              <a:rPr lang="en-US" dirty="0" err="1" smtClean="0"/>
              <a:t>Molinism</a:t>
            </a:r>
            <a:r>
              <a:rPr lang="en-US" dirty="0" smtClean="0"/>
              <a:t>)</a:t>
            </a:r>
            <a:endParaRPr lang="en-US" dirty="0"/>
          </a:p>
        </p:txBody>
      </p:sp>
      <p:sp>
        <p:nvSpPr>
          <p:cNvPr id="3" name="Content Placeholder 2"/>
          <p:cNvSpPr>
            <a:spLocks noGrp="1"/>
          </p:cNvSpPr>
          <p:nvPr>
            <p:ph idx="1"/>
          </p:nvPr>
        </p:nvSpPr>
        <p:spPr/>
        <p:txBody>
          <a:bodyPr/>
          <a:lstStyle/>
          <a:p>
            <a:r>
              <a:rPr lang="en-US" dirty="0" err="1" smtClean="0"/>
              <a:t>Molinism</a:t>
            </a:r>
            <a:r>
              <a:rPr lang="en-US" dirty="0" smtClean="0"/>
              <a:t>: God not only knows all the things that we </a:t>
            </a:r>
            <a:r>
              <a:rPr lang="en-US" i="1" dirty="0" smtClean="0"/>
              <a:t>could</a:t>
            </a:r>
            <a:r>
              <a:rPr lang="en-US" dirty="0" smtClean="0"/>
              <a:t> freely choose in situation </a:t>
            </a:r>
            <a:r>
              <a:rPr lang="en-US" dirty="0" err="1" smtClean="0"/>
              <a:t>x</a:t>
            </a:r>
            <a:r>
              <a:rPr lang="en-US" dirty="0" smtClean="0"/>
              <a:t> but also what we </a:t>
            </a:r>
            <a:r>
              <a:rPr lang="en-US" i="1" dirty="0" smtClean="0"/>
              <a:t>would</a:t>
            </a:r>
            <a:r>
              <a:rPr lang="en-US" dirty="0" smtClean="0"/>
              <a:t> freely choose if we were placed in situation </a:t>
            </a:r>
            <a:r>
              <a:rPr lang="en-US" dirty="0" err="1" smtClean="0"/>
              <a:t>x</a:t>
            </a:r>
            <a:r>
              <a:rPr lang="en-US" dirty="0" smtClean="0"/>
              <a:t>. So God can bring about his will without violating our freedom if he actualizes situations in which he knows that we will freely choose the right thing.</a:t>
            </a:r>
          </a:p>
          <a:p>
            <a:r>
              <a:rPr lang="en-US" dirty="0" smtClean="0"/>
              <a:t>God can choose to actualize a possible world in which he knows we will all freely choose to accept him</a:t>
            </a:r>
          </a:p>
          <a:p>
            <a:r>
              <a:rPr lang="en-US" dirty="0" smtClean="0"/>
              <a:t>So why would he not do so?</a:t>
            </a:r>
          </a:p>
          <a:p>
            <a:endParaRPr lang="en-US" dirty="0"/>
          </a:p>
        </p:txBody>
      </p:sp>
      <p:pic>
        <p:nvPicPr>
          <p:cNvPr id="4" name="Picture 3"/>
          <p:cNvPicPr>
            <a:picLocks noChangeAspect="1"/>
          </p:cNvPicPr>
          <p:nvPr/>
        </p:nvPicPr>
        <p:blipFill>
          <a:blip r:embed="rId3"/>
          <a:stretch>
            <a:fillRect/>
          </a:stretch>
        </p:blipFill>
        <p:spPr>
          <a:xfrm>
            <a:off x="6807200" y="5105400"/>
            <a:ext cx="2032000" cy="1524000"/>
          </a:xfrm>
          <a:prstGeom prst="rect">
            <a:avLst/>
          </a:prstGeom>
        </p:spPr>
      </p:pic>
    </p:spTree>
  </p:cSld>
  <p:clrMapOvr>
    <a:masterClrMapping/>
  </p:clrMapOvr>
  <p:transition spd="med">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from="(-#ppt_w/2)" to="(#ppt_x)" calcmode="lin" valueType="num">
                                      <p:cBhvr>
                                        <p:cTn id="7" dur="600" fill="hold">
                                          <p:stCondLst>
                                            <p:cond delay="0"/>
                                          </p:stCondLst>
                                        </p:cTn>
                                        <p:tgtEl>
                                          <p:spTgt spid="3">
                                            <p:txEl>
                                              <p:pRg st="0" end="0"/>
                                            </p:txEl>
                                          </p:spTgt>
                                        </p:tgtEl>
                                        <p:attrNameLst>
                                          <p:attrName>ppt_x</p:attrName>
                                        </p:attrNameLst>
                                      </p:cBhvr>
                                    </p:anim>
                                    <p:anim from="0" to="-1.0" calcmode="lin" valueType="num">
                                      <p:cBhvr>
                                        <p:cTn id="8" dur="200" decel="50000" autoRev="1" fill="hold">
                                          <p:stCondLst>
                                            <p:cond delay="600"/>
                                          </p:stCondLst>
                                        </p:cTn>
                                        <p:tgtEl>
                                          <p:spTgt spid="3">
                                            <p:txEl>
                                              <p:pRg st="0" end="0"/>
                                            </p:txEl>
                                          </p:spTgt>
                                        </p:tgtEl>
                                        <p:attrNameLst>
                                          <p:attrName>xshear</p:attrName>
                                        </p:attrNameLst>
                                      </p:cBhvr>
                                    </p:anim>
                                    <p:animScale>
                                      <p:cBhvr>
                                        <p:cTn id="9" dur="200" decel="100000" autoRev="1" fill="hold">
                                          <p:stCondLst>
                                            <p:cond delay="600"/>
                                          </p:stCondLst>
                                        </p:cTn>
                                        <p:tgtEl>
                                          <p:spTgt spid="3">
                                            <p:txEl>
                                              <p:pRg st="0" end="0"/>
                                            </p:txEl>
                                          </p:spTgt>
                                        </p:tgtEl>
                                      </p:cBhvr>
                                      <p:from x="100000" y="100000"/>
                                      <p:to x="80000" y="100000"/>
                                    </p:animScale>
                                    <p:anim by="(#ppt_h/3+#ppt_w*0.1)" calcmode="lin" valueType="num">
                                      <p:cBhvr additive="sum">
                                        <p:cTn id="10" dur="200" decel="100000" autoRev="1" fill="hold">
                                          <p:stCondLst>
                                            <p:cond delay="600"/>
                                          </p:stCondLst>
                                        </p:cTn>
                                        <p:tgtEl>
                                          <p:spTgt spid="3">
                                            <p:txEl>
                                              <p:pRg st="0" end="0"/>
                                            </p:txEl>
                                          </p:spTgt>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34"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from="(-#ppt_w/2)" to="(#ppt_x)" calcmode="lin" valueType="num">
                                      <p:cBhvr>
                                        <p:cTn id="15" dur="600" fill="hold">
                                          <p:stCondLst>
                                            <p:cond delay="0"/>
                                          </p:stCondLst>
                                        </p:cTn>
                                        <p:tgtEl>
                                          <p:spTgt spid="3">
                                            <p:txEl>
                                              <p:pRg st="1" end="1"/>
                                            </p:txEl>
                                          </p:spTgt>
                                        </p:tgtEl>
                                        <p:attrNameLst>
                                          <p:attrName>ppt_x</p:attrName>
                                        </p:attrNameLst>
                                      </p:cBhvr>
                                    </p:anim>
                                    <p:anim from="0" to="-1.0" calcmode="lin" valueType="num">
                                      <p:cBhvr>
                                        <p:cTn id="16" dur="200" decel="50000" autoRev="1" fill="hold">
                                          <p:stCondLst>
                                            <p:cond delay="600"/>
                                          </p:stCondLst>
                                        </p:cTn>
                                        <p:tgtEl>
                                          <p:spTgt spid="3">
                                            <p:txEl>
                                              <p:pRg st="1" end="1"/>
                                            </p:txEl>
                                          </p:spTgt>
                                        </p:tgtEl>
                                        <p:attrNameLst>
                                          <p:attrName>xshear</p:attrName>
                                        </p:attrNameLst>
                                      </p:cBhvr>
                                    </p:anim>
                                    <p:animScale>
                                      <p:cBhvr>
                                        <p:cTn id="17" dur="200" decel="100000" autoRev="1" fill="hold">
                                          <p:stCondLst>
                                            <p:cond delay="600"/>
                                          </p:stCondLst>
                                        </p:cTn>
                                        <p:tgtEl>
                                          <p:spTgt spid="3">
                                            <p:txEl>
                                              <p:pRg st="1" end="1"/>
                                            </p:txEl>
                                          </p:spTgt>
                                        </p:tgtEl>
                                      </p:cBhvr>
                                      <p:from x="100000" y="100000"/>
                                      <p:to x="80000" y="100000"/>
                                    </p:animScale>
                                    <p:anim by="(#ppt_h/3+#ppt_w*0.1)" calcmode="lin" valueType="num">
                                      <p:cBhvr additive="sum">
                                        <p:cTn id="18" dur="200" decel="100000" autoRev="1" fill="hold">
                                          <p:stCondLst>
                                            <p:cond delay="600"/>
                                          </p:stCondLst>
                                        </p:cTn>
                                        <p:tgtEl>
                                          <p:spTgt spid="3">
                                            <p:txEl>
                                              <p:pRg st="1" end="1"/>
                                            </p:txEl>
                                          </p:spTgt>
                                        </p:tgtEl>
                                        <p:attrNameLst>
                                          <p:attrName>ppt_x</p:attrName>
                                        </p:attrNameLst>
                                      </p:cBhvr>
                                    </p:anim>
                                  </p:childTnLst>
                                </p:cTn>
                              </p:par>
                            </p:childTnLst>
                          </p:cTn>
                        </p:par>
                      </p:childTnLst>
                    </p:cTn>
                  </p:par>
                  <p:par>
                    <p:cTn id="19" fill="hold">
                      <p:stCondLst>
                        <p:cond delay="indefinite"/>
                      </p:stCondLst>
                      <p:childTnLst>
                        <p:par>
                          <p:cTn id="20" fill="hold">
                            <p:stCondLst>
                              <p:cond delay="0"/>
                            </p:stCondLst>
                            <p:childTnLst>
                              <p:par>
                                <p:cTn id="21" presetID="34"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from="(-#ppt_w/2)" to="(#ppt_x)" calcmode="lin" valueType="num">
                                      <p:cBhvr>
                                        <p:cTn id="23" dur="600" fill="hold">
                                          <p:stCondLst>
                                            <p:cond delay="0"/>
                                          </p:stCondLst>
                                        </p:cTn>
                                        <p:tgtEl>
                                          <p:spTgt spid="3">
                                            <p:txEl>
                                              <p:pRg st="2" end="2"/>
                                            </p:txEl>
                                          </p:spTgt>
                                        </p:tgtEl>
                                        <p:attrNameLst>
                                          <p:attrName>ppt_x</p:attrName>
                                        </p:attrNameLst>
                                      </p:cBhvr>
                                    </p:anim>
                                    <p:anim from="0" to="-1.0" calcmode="lin" valueType="num">
                                      <p:cBhvr>
                                        <p:cTn id="24" dur="200" decel="50000" autoRev="1" fill="hold">
                                          <p:stCondLst>
                                            <p:cond delay="600"/>
                                          </p:stCondLst>
                                        </p:cTn>
                                        <p:tgtEl>
                                          <p:spTgt spid="3">
                                            <p:txEl>
                                              <p:pRg st="2" end="2"/>
                                            </p:txEl>
                                          </p:spTgt>
                                        </p:tgtEl>
                                        <p:attrNameLst>
                                          <p:attrName>xshear</p:attrName>
                                        </p:attrNameLst>
                                      </p:cBhvr>
                                    </p:anim>
                                    <p:animScale>
                                      <p:cBhvr>
                                        <p:cTn id="25" dur="200" decel="100000" autoRev="1" fill="hold">
                                          <p:stCondLst>
                                            <p:cond delay="600"/>
                                          </p:stCondLst>
                                        </p:cTn>
                                        <p:tgtEl>
                                          <p:spTgt spid="3">
                                            <p:txEl>
                                              <p:pRg st="2" end="2"/>
                                            </p:txEl>
                                          </p:spTgt>
                                        </p:tgtEl>
                                      </p:cBhvr>
                                      <p:from x="100000" y="100000"/>
                                      <p:to x="80000" y="100000"/>
                                    </p:animScale>
                                    <p:anim by="(#ppt_h/3+#ppt_w*0.1)" calcmode="lin" valueType="num">
                                      <p:cBhvr additive="sum">
                                        <p:cTn id="26" dur="200" decel="100000" autoRev="1" fill="hold">
                                          <p:stCondLst>
                                            <p:cond delay="600"/>
                                          </p:stCondLst>
                                        </p:cTn>
                                        <p:tgtEl>
                                          <p:spTgt spid="3">
                                            <p:txEl>
                                              <p:pRg st="2" end="2"/>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problem of freedom:</a:t>
            </a:r>
            <a:br>
              <a:rPr lang="en-US" dirty="0" smtClean="0"/>
            </a:br>
            <a:r>
              <a:rPr lang="en-US" dirty="0" smtClean="0"/>
              <a:t>Thomas </a:t>
            </a:r>
            <a:r>
              <a:rPr lang="en-US" dirty="0" err="1" smtClean="0"/>
              <a:t>Talbott</a:t>
            </a:r>
            <a:endParaRPr lang="en-US" dirty="0"/>
          </a:p>
        </p:txBody>
      </p:sp>
      <p:sp>
        <p:nvSpPr>
          <p:cNvPr id="3" name="Content Placeholder 2"/>
          <p:cNvSpPr>
            <a:spLocks noGrp="1"/>
          </p:cNvSpPr>
          <p:nvPr>
            <p:ph idx="1"/>
          </p:nvPr>
        </p:nvSpPr>
        <p:spPr>
          <a:xfrm>
            <a:off x="457199" y="2209800"/>
            <a:ext cx="7162801" cy="4343400"/>
          </a:xfrm>
        </p:spPr>
        <p:txBody>
          <a:bodyPr>
            <a:normAutofit fontScale="85000" lnSpcReduction="10000"/>
          </a:bodyPr>
          <a:lstStyle/>
          <a:p>
            <a:r>
              <a:rPr lang="en-US" dirty="0" err="1" smtClean="0"/>
              <a:t>Talbott</a:t>
            </a:r>
            <a:r>
              <a:rPr lang="en-US" dirty="0" smtClean="0"/>
              <a:t> argues that “if someone does something in the absence of any motive for doing it and in the presence of an exceedingly strong motive for not doing it, then he or she displays the kind of irrationality that is incompatible with free choice”</a:t>
            </a:r>
          </a:p>
          <a:p>
            <a:r>
              <a:rPr lang="en-US" dirty="0" smtClean="0"/>
              <a:t>E.g., someone putting their hand in a fire when they believed they had no reason for doing so and strong reasons not to. We would not say the act was freely chosen.</a:t>
            </a:r>
          </a:p>
          <a:p>
            <a:r>
              <a:rPr lang="en-US" dirty="0" smtClean="0"/>
              <a:t>The choice to submit to God’s gospel is directly analogous; making a </a:t>
            </a:r>
            <a:r>
              <a:rPr lang="en-US" i="1" dirty="0" smtClean="0"/>
              <a:t>fully informed </a:t>
            </a:r>
            <a:r>
              <a:rPr lang="en-US" dirty="0" smtClean="0"/>
              <a:t>decision to reject it makes </a:t>
            </a:r>
            <a:r>
              <a:rPr lang="en-US" u="sng" dirty="0" smtClean="0"/>
              <a:t>no sense</a:t>
            </a:r>
          </a:p>
          <a:p>
            <a:r>
              <a:rPr lang="en-US" dirty="0" smtClean="0"/>
              <a:t> So God could only create a situation in which people freely reject him forever if he acted to keep them from fully understanding the nature of their choice. </a:t>
            </a:r>
          </a:p>
          <a:p>
            <a:r>
              <a:rPr lang="en-US" dirty="0" smtClean="0"/>
              <a:t>Given the terrible consequences, why would God do that?</a:t>
            </a:r>
          </a:p>
          <a:p>
            <a:endParaRPr lang="en-US" dirty="0"/>
          </a:p>
        </p:txBody>
      </p:sp>
      <p:pic>
        <p:nvPicPr>
          <p:cNvPr id="5" name="Picture 4"/>
          <p:cNvPicPr>
            <a:picLocks noChangeAspect="1"/>
          </p:cNvPicPr>
          <p:nvPr/>
        </p:nvPicPr>
        <p:blipFill>
          <a:blip r:embed="rId3"/>
          <a:stretch>
            <a:fillRect/>
          </a:stretch>
        </p:blipFill>
        <p:spPr>
          <a:xfrm>
            <a:off x="7112000" y="5334000"/>
            <a:ext cx="1727200" cy="1295400"/>
          </a:xfrm>
          <a:prstGeom prst="rect">
            <a:avLst/>
          </a:prstGeom>
        </p:spPr>
      </p:pic>
    </p:spTree>
  </p:cSld>
  <p:clrMapOvr>
    <a:masterClrMapping/>
  </p:clrMapOvr>
  <p:transition spd="med">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from="(-#ppt_w/2)" to="(#ppt_x)" calcmode="lin" valueType="num">
                                      <p:cBhvr>
                                        <p:cTn id="7" dur="600" fill="hold">
                                          <p:stCondLst>
                                            <p:cond delay="0"/>
                                          </p:stCondLst>
                                        </p:cTn>
                                        <p:tgtEl>
                                          <p:spTgt spid="3">
                                            <p:txEl>
                                              <p:pRg st="0" end="0"/>
                                            </p:txEl>
                                          </p:spTgt>
                                        </p:tgtEl>
                                        <p:attrNameLst>
                                          <p:attrName>ppt_x</p:attrName>
                                        </p:attrNameLst>
                                      </p:cBhvr>
                                    </p:anim>
                                    <p:anim from="0" to="-1.0" calcmode="lin" valueType="num">
                                      <p:cBhvr>
                                        <p:cTn id="8" dur="200" decel="50000" autoRev="1" fill="hold">
                                          <p:stCondLst>
                                            <p:cond delay="600"/>
                                          </p:stCondLst>
                                        </p:cTn>
                                        <p:tgtEl>
                                          <p:spTgt spid="3">
                                            <p:txEl>
                                              <p:pRg st="0" end="0"/>
                                            </p:txEl>
                                          </p:spTgt>
                                        </p:tgtEl>
                                        <p:attrNameLst>
                                          <p:attrName>xshear</p:attrName>
                                        </p:attrNameLst>
                                      </p:cBhvr>
                                    </p:anim>
                                    <p:animScale>
                                      <p:cBhvr>
                                        <p:cTn id="9" dur="200" decel="100000" autoRev="1" fill="hold">
                                          <p:stCondLst>
                                            <p:cond delay="600"/>
                                          </p:stCondLst>
                                        </p:cTn>
                                        <p:tgtEl>
                                          <p:spTgt spid="3">
                                            <p:txEl>
                                              <p:pRg st="0" end="0"/>
                                            </p:txEl>
                                          </p:spTgt>
                                        </p:tgtEl>
                                      </p:cBhvr>
                                      <p:from x="100000" y="100000"/>
                                      <p:to x="80000" y="100000"/>
                                    </p:animScale>
                                    <p:anim by="(#ppt_h/3+#ppt_w*0.1)" calcmode="lin" valueType="num">
                                      <p:cBhvr additive="sum">
                                        <p:cTn id="10" dur="200" decel="100000" autoRev="1" fill="hold">
                                          <p:stCondLst>
                                            <p:cond delay="600"/>
                                          </p:stCondLst>
                                        </p:cTn>
                                        <p:tgtEl>
                                          <p:spTgt spid="3">
                                            <p:txEl>
                                              <p:pRg st="0" end="0"/>
                                            </p:txEl>
                                          </p:spTgt>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34"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from="(-#ppt_w/2)" to="(#ppt_x)" calcmode="lin" valueType="num">
                                      <p:cBhvr>
                                        <p:cTn id="15" dur="600" fill="hold">
                                          <p:stCondLst>
                                            <p:cond delay="0"/>
                                          </p:stCondLst>
                                        </p:cTn>
                                        <p:tgtEl>
                                          <p:spTgt spid="3">
                                            <p:txEl>
                                              <p:pRg st="1" end="1"/>
                                            </p:txEl>
                                          </p:spTgt>
                                        </p:tgtEl>
                                        <p:attrNameLst>
                                          <p:attrName>ppt_x</p:attrName>
                                        </p:attrNameLst>
                                      </p:cBhvr>
                                    </p:anim>
                                    <p:anim from="0" to="-1.0" calcmode="lin" valueType="num">
                                      <p:cBhvr>
                                        <p:cTn id="16" dur="200" decel="50000" autoRev="1" fill="hold">
                                          <p:stCondLst>
                                            <p:cond delay="600"/>
                                          </p:stCondLst>
                                        </p:cTn>
                                        <p:tgtEl>
                                          <p:spTgt spid="3">
                                            <p:txEl>
                                              <p:pRg st="1" end="1"/>
                                            </p:txEl>
                                          </p:spTgt>
                                        </p:tgtEl>
                                        <p:attrNameLst>
                                          <p:attrName>xshear</p:attrName>
                                        </p:attrNameLst>
                                      </p:cBhvr>
                                    </p:anim>
                                    <p:animScale>
                                      <p:cBhvr>
                                        <p:cTn id="17" dur="200" decel="100000" autoRev="1" fill="hold">
                                          <p:stCondLst>
                                            <p:cond delay="600"/>
                                          </p:stCondLst>
                                        </p:cTn>
                                        <p:tgtEl>
                                          <p:spTgt spid="3">
                                            <p:txEl>
                                              <p:pRg st="1" end="1"/>
                                            </p:txEl>
                                          </p:spTgt>
                                        </p:tgtEl>
                                      </p:cBhvr>
                                      <p:from x="100000" y="100000"/>
                                      <p:to x="80000" y="100000"/>
                                    </p:animScale>
                                    <p:anim by="(#ppt_h/3+#ppt_w*0.1)" calcmode="lin" valueType="num">
                                      <p:cBhvr additive="sum">
                                        <p:cTn id="18" dur="200" decel="100000" autoRev="1" fill="hold">
                                          <p:stCondLst>
                                            <p:cond delay="600"/>
                                          </p:stCondLst>
                                        </p:cTn>
                                        <p:tgtEl>
                                          <p:spTgt spid="3">
                                            <p:txEl>
                                              <p:pRg st="1" end="1"/>
                                            </p:txEl>
                                          </p:spTgt>
                                        </p:tgtEl>
                                        <p:attrNameLst>
                                          <p:attrName>ppt_x</p:attrName>
                                        </p:attrNameLst>
                                      </p:cBhvr>
                                    </p:anim>
                                  </p:childTnLst>
                                </p:cTn>
                              </p:par>
                            </p:childTnLst>
                          </p:cTn>
                        </p:par>
                      </p:childTnLst>
                    </p:cTn>
                  </p:par>
                  <p:par>
                    <p:cTn id="19" fill="hold">
                      <p:stCondLst>
                        <p:cond delay="indefinite"/>
                      </p:stCondLst>
                      <p:childTnLst>
                        <p:par>
                          <p:cTn id="20" fill="hold">
                            <p:stCondLst>
                              <p:cond delay="0"/>
                            </p:stCondLst>
                            <p:childTnLst>
                              <p:par>
                                <p:cTn id="21" presetID="34"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from="(-#ppt_w/2)" to="(#ppt_x)" calcmode="lin" valueType="num">
                                      <p:cBhvr>
                                        <p:cTn id="23" dur="600" fill="hold">
                                          <p:stCondLst>
                                            <p:cond delay="0"/>
                                          </p:stCondLst>
                                        </p:cTn>
                                        <p:tgtEl>
                                          <p:spTgt spid="3">
                                            <p:txEl>
                                              <p:pRg st="2" end="2"/>
                                            </p:txEl>
                                          </p:spTgt>
                                        </p:tgtEl>
                                        <p:attrNameLst>
                                          <p:attrName>ppt_x</p:attrName>
                                        </p:attrNameLst>
                                      </p:cBhvr>
                                    </p:anim>
                                    <p:anim from="0" to="-1.0" calcmode="lin" valueType="num">
                                      <p:cBhvr>
                                        <p:cTn id="24" dur="200" decel="50000" autoRev="1" fill="hold">
                                          <p:stCondLst>
                                            <p:cond delay="600"/>
                                          </p:stCondLst>
                                        </p:cTn>
                                        <p:tgtEl>
                                          <p:spTgt spid="3">
                                            <p:txEl>
                                              <p:pRg st="2" end="2"/>
                                            </p:txEl>
                                          </p:spTgt>
                                        </p:tgtEl>
                                        <p:attrNameLst>
                                          <p:attrName>xshear</p:attrName>
                                        </p:attrNameLst>
                                      </p:cBhvr>
                                    </p:anim>
                                    <p:animScale>
                                      <p:cBhvr>
                                        <p:cTn id="25" dur="200" decel="100000" autoRev="1" fill="hold">
                                          <p:stCondLst>
                                            <p:cond delay="600"/>
                                          </p:stCondLst>
                                        </p:cTn>
                                        <p:tgtEl>
                                          <p:spTgt spid="3">
                                            <p:txEl>
                                              <p:pRg st="2" end="2"/>
                                            </p:txEl>
                                          </p:spTgt>
                                        </p:tgtEl>
                                      </p:cBhvr>
                                      <p:from x="100000" y="100000"/>
                                      <p:to x="80000" y="100000"/>
                                    </p:animScale>
                                    <p:anim by="(#ppt_h/3+#ppt_w*0.1)" calcmode="lin" valueType="num">
                                      <p:cBhvr additive="sum">
                                        <p:cTn id="26" dur="200" decel="100000" autoRev="1" fill="hold">
                                          <p:stCondLst>
                                            <p:cond delay="600"/>
                                          </p:stCondLst>
                                        </p:cTn>
                                        <p:tgtEl>
                                          <p:spTgt spid="3">
                                            <p:txEl>
                                              <p:pRg st="2" end="2"/>
                                            </p:txEl>
                                          </p:spTgt>
                                        </p:tgtEl>
                                        <p:attrNameLst>
                                          <p:attrName>ppt_x</p:attrName>
                                        </p:attrNameLst>
                                      </p:cBhvr>
                                    </p:anim>
                                  </p:childTnLst>
                                </p:cTn>
                              </p:par>
                            </p:childTnLst>
                          </p:cTn>
                        </p:par>
                      </p:childTnLst>
                    </p:cTn>
                  </p:par>
                  <p:par>
                    <p:cTn id="27" fill="hold">
                      <p:stCondLst>
                        <p:cond delay="indefinite"/>
                      </p:stCondLst>
                      <p:childTnLst>
                        <p:par>
                          <p:cTn id="28" fill="hold">
                            <p:stCondLst>
                              <p:cond delay="0"/>
                            </p:stCondLst>
                            <p:childTnLst>
                              <p:par>
                                <p:cTn id="29" presetID="34"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from="(-#ppt_w/2)" to="(#ppt_x)" calcmode="lin" valueType="num">
                                      <p:cBhvr>
                                        <p:cTn id="31" dur="600" fill="hold">
                                          <p:stCondLst>
                                            <p:cond delay="0"/>
                                          </p:stCondLst>
                                        </p:cTn>
                                        <p:tgtEl>
                                          <p:spTgt spid="3">
                                            <p:txEl>
                                              <p:pRg st="3" end="3"/>
                                            </p:txEl>
                                          </p:spTgt>
                                        </p:tgtEl>
                                        <p:attrNameLst>
                                          <p:attrName>ppt_x</p:attrName>
                                        </p:attrNameLst>
                                      </p:cBhvr>
                                    </p:anim>
                                    <p:anim from="0" to="-1.0" calcmode="lin" valueType="num">
                                      <p:cBhvr>
                                        <p:cTn id="32" dur="200" decel="50000" autoRev="1" fill="hold">
                                          <p:stCondLst>
                                            <p:cond delay="600"/>
                                          </p:stCondLst>
                                        </p:cTn>
                                        <p:tgtEl>
                                          <p:spTgt spid="3">
                                            <p:txEl>
                                              <p:pRg st="3" end="3"/>
                                            </p:txEl>
                                          </p:spTgt>
                                        </p:tgtEl>
                                        <p:attrNameLst>
                                          <p:attrName>xshear</p:attrName>
                                        </p:attrNameLst>
                                      </p:cBhvr>
                                    </p:anim>
                                    <p:animScale>
                                      <p:cBhvr>
                                        <p:cTn id="33" dur="200" decel="100000" autoRev="1" fill="hold">
                                          <p:stCondLst>
                                            <p:cond delay="600"/>
                                          </p:stCondLst>
                                        </p:cTn>
                                        <p:tgtEl>
                                          <p:spTgt spid="3">
                                            <p:txEl>
                                              <p:pRg st="3" end="3"/>
                                            </p:txEl>
                                          </p:spTgt>
                                        </p:tgtEl>
                                      </p:cBhvr>
                                      <p:from x="100000" y="100000"/>
                                      <p:to x="80000" y="100000"/>
                                    </p:animScale>
                                    <p:anim by="(#ppt_h/3+#ppt_w*0.1)" calcmode="lin" valueType="num">
                                      <p:cBhvr additive="sum">
                                        <p:cTn id="34" dur="200" decel="100000" autoRev="1" fill="hold">
                                          <p:stCondLst>
                                            <p:cond delay="600"/>
                                          </p:stCondLst>
                                        </p:cTn>
                                        <p:tgtEl>
                                          <p:spTgt spid="3">
                                            <p:txEl>
                                              <p:pRg st="3" end="3"/>
                                            </p:txEl>
                                          </p:spTgt>
                                        </p:tgtEl>
                                        <p:attrNameLst>
                                          <p:attrName>ppt_x</p:attrName>
                                        </p:attrNameLst>
                                      </p:cBhvr>
                                    </p:anim>
                                  </p:childTnLst>
                                </p:cTn>
                              </p:par>
                            </p:childTnLst>
                          </p:cTn>
                        </p:par>
                      </p:childTnLst>
                    </p:cTn>
                  </p:par>
                  <p:par>
                    <p:cTn id="35" fill="hold">
                      <p:stCondLst>
                        <p:cond delay="indefinite"/>
                      </p:stCondLst>
                      <p:childTnLst>
                        <p:par>
                          <p:cTn id="36" fill="hold">
                            <p:stCondLst>
                              <p:cond delay="0"/>
                            </p:stCondLst>
                            <p:childTnLst>
                              <p:par>
                                <p:cTn id="37" presetID="34" presetClass="entr" presetSubtype="0"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 from="(-#ppt_w/2)" to="(#ppt_x)" calcmode="lin" valueType="num">
                                      <p:cBhvr>
                                        <p:cTn id="39" dur="600" fill="hold">
                                          <p:stCondLst>
                                            <p:cond delay="0"/>
                                          </p:stCondLst>
                                        </p:cTn>
                                        <p:tgtEl>
                                          <p:spTgt spid="3">
                                            <p:txEl>
                                              <p:pRg st="4" end="4"/>
                                            </p:txEl>
                                          </p:spTgt>
                                        </p:tgtEl>
                                        <p:attrNameLst>
                                          <p:attrName>ppt_x</p:attrName>
                                        </p:attrNameLst>
                                      </p:cBhvr>
                                    </p:anim>
                                    <p:anim from="0" to="-1.0" calcmode="lin" valueType="num">
                                      <p:cBhvr>
                                        <p:cTn id="40" dur="200" decel="50000" autoRev="1" fill="hold">
                                          <p:stCondLst>
                                            <p:cond delay="600"/>
                                          </p:stCondLst>
                                        </p:cTn>
                                        <p:tgtEl>
                                          <p:spTgt spid="3">
                                            <p:txEl>
                                              <p:pRg st="4" end="4"/>
                                            </p:txEl>
                                          </p:spTgt>
                                        </p:tgtEl>
                                        <p:attrNameLst>
                                          <p:attrName>xshear</p:attrName>
                                        </p:attrNameLst>
                                      </p:cBhvr>
                                    </p:anim>
                                    <p:animScale>
                                      <p:cBhvr>
                                        <p:cTn id="41" dur="200" decel="100000" autoRev="1" fill="hold">
                                          <p:stCondLst>
                                            <p:cond delay="600"/>
                                          </p:stCondLst>
                                        </p:cTn>
                                        <p:tgtEl>
                                          <p:spTgt spid="3">
                                            <p:txEl>
                                              <p:pRg st="4" end="4"/>
                                            </p:txEl>
                                          </p:spTgt>
                                        </p:tgtEl>
                                      </p:cBhvr>
                                      <p:from x="100000" y="100000"/>
                                      <p:to x="80000" y="100000"/>
                                    </p:animScale>
                                    <p:anim by="(#ppt_h/3+#ppt_w*0.1)" calcmode="lin" valueType="num">
                                      <p:cBhvr additive="sum">
                                        <p:cTn id="42" dur="200" decel="100000" autoRev="1" fill="hold">
                                          <p:stCondLst>
                                            <p:cond delay="600"/>
                                          </p:stCondLst>
                                        </p:cTn>
                                        <p:tgtEl>
                                          <p:spTgt spid="3">
                                            <p:txEl>
                                              <p:pRg st="4" end="4"/>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problem of freedom:</a:t>
            </a:r>
            <a:br>
              <a:rPr lang="en-US" dirty="0" smtClean="0"/>
            </a:br>
            <a:r>
              <a:rPr lang="en-US" dirty="0" smtClean="0"/>
              <a:t>Generic problems	</a:t>
            </a:r>
            <a:endParaRPr lang="en-US" dirty="0"/>
          </a:p>
        </p:txBody>
      </p:sp>
      <p:sp>
        <p:nvSpPr>
          <p:cNvPr id="3" name="Content Placeholder 2"/>
          <p:cNvSpPr>
            <a:spLocks noGrp="1"/>
          </p:cNvSpPr>
          <p:nvPr>
            <p:ph idx="1"/>
          </p:nvPr>
        </p:nvSpPr>
        <p:spPr/>
        <p:txBody>
          <a:bodyPr/>
          <a:lstStyle/>
          <a:p>
            <a:r>
              <a:rPr lang="en-US" dirty="0" smtClean="0"/>
              <a:t>Is the ability to choose something that is fundamentally irrational and for one’s eternal self-harm worth preserving for all time, at all costs? Or is its value more limited?</a:t>
            </a:r>
          </a:p>
          <a:p>
            <a:r>
              <a:rPr lang="en-US" dirty="0" smtClean="0"/>
              <a:t>Does God allow his ultimate purposes for creation to depend on the irrational decisions of his creatures? Would that not be an act of reckless irresponsibility?</a:t>
            </a:r>
            <a:endParaRPr lang="en-US" dirty="0"/>
          </a:p>
        </p:txBody>
      </p:sp>
      <p:pic>
        <p:nvPicPr>
          <p:cNvPr id="4" name="Picture 3"/>
          <p:cNvPicPr>
            <a:picLocks noChangeAspect="1"/>
          </p:cNvPicPr>
          <p:nvPr/>
        </p:nvPicPr>
        <p:blipFill>
          <a:blip r:embed="rId3"/>
          <a:stretch>
            <a:fillRect/>
          </a:stretch>
        </p:blipFill>
        <p:spPr>
          <a:xfrm>
            <a:off x="6807200" y="5105400"/>
            <a:ext cx="2032000" cy="1524000"/>
          </a:xfrm>
          <a:prstGeom prst="rect">
            <a:avLst/>
          </a:prstGeom>
        </p:spPr>
      </p:pic>
    </p:spTree>
  </p:cSld>
  <p:clrMapOvr>
    <a:masterClrMapping/>
  </p:clrMapOvr>
  <p:transition spd="med">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from="(-#ppt_w/2)" to="(#ppt_x)" calcmode="lin" valueType="num">
                                      <p:cBhvr>
                                        <p:cTn id="7" dur="600" fill="hold">
                                          <p:stCondLst>
                                            <p:cond delay="0"/>
                                          </p:stCondLst>
                                        </p:cTn>
                                        <p:tgtEl>
                                          <p:spTgt spid="3">
                                            <p:txEl>
                                              <p:pRg st="0" end="0"/>
                                            </p:txEl>
                                          </p:spTgt>
                                        </p:tgtEl>
                                        <p:attrNameLst>
                                          <p:attrName>ppt_x</p:attrName>
                                        </p:attrNameLst>
                                      </p:cBhvr>
                                    </p:anim>
                                    <p:anim from="0" to="-1.0" calcmode="lin" valueType="num">
                                      <p:cBhvr>
                                        <p:cTn id="8" dur="200" decel="50000" autoRev="1" fill="hold">
                                          <p:stCondLst>
                                            <p:cond delay="600"/>
                                          </p:stCondLst>
                                        </p:cTn>
                                        <p:tgtEl>
                                          <p:spTgt spid="3">
                                            <p:txEl>
                                              <p:pRg st="0" end="0"/>
                                            </p:txEl>
                                          </p:spTgt>
                                        </p:tgtEl>
                                        <p:attrNameLst>
                                          <p:attrName>xshear</p:attrName>
                                        </p:attrNameLst>
                                      </p:cBhvr>
                                    </p:anim>
                                    <p:animScale>
                                      <p:cBhvr>
                                        <p:cTn id="9" dur="200" decel="100000" autoRev="1" fill="hold">
                                          <p:stCondLst>
                                            <p:cond delay="600"/>
                                          </p:stCondLst>
                                        </p:cTn>
                                        <p:tgtEl>
                                          <p:spTgt spid="3">
                                            <p:txEl>
                                              <p:pRg st="0" end="0"/>
                                            </p:txEl>
                                          </p:spTgt>
                                        </p:tgtEl>
                                      </p:cBhvr>
                                      <p:from x="100000" y="100000"/>
                                      <p:to x="80000" y="100000"/>
                                    </p:animScale>
                                    <p:anim by="(#ppt_h/3+#ppt_w*0.1)" calcmode="lin" valueType="num">
                                      <p:cBhvr additive="sum">
                                        <p:cTn id="10" dur="200" decel="100000" autoRev="1" fill="hold">
                                          <p:stCondLst>
                                            <p:cond delay="600"/>
                                          </p:stCondLst>
                                        </p:cTn>
                                        <p:tgtEl>
                                          <p:spTgt spid="3">
                                            <p:txEl>
                                              <p:pRg st="0" end="0"/>
                                            </p:txEl>
                                          </p:spTgt>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34"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from="(-#ppt_w/2)" to="(#ppt_x)" calcmode="lin" valueType="num">
                                      <p:cBhvr>
                                        <p:cTn id="15" dur="600" fill="hold">
                                          <p:stCondLst>
                                            <p:cond delay="0"/>
                                          </p:stCondLst>
                                        </p:cTn>
                                        <p:tgtEl>
                                          <p:spTgt spid="3">
                                            <p:txEl>
                                              <p:pRg st="1" end="1"/>
                                            </p:txEl>
                                          </p:spTgt>
                                        </p:tgtEl>
                                        <p:attrNameLst>
                                          <p:attrName>ppt_x</p:attrName>
                                        </p:attrNameLst>
                                      </p:cBhvr>
                                    </p:anim>
                                    <p:anim from="0" to="-1.0" calcmode="lin" valueType="num">
                                      <p:cBhvr>
                                        <p:cTn id="16" dur="200" decel="50000" autoRev="1" fill="hold">
                                          <p:stCondLst>
                                            <p:cond delay="600"/>
                                          </p:stCondLst>
                                        </p:cTn>
                                        <p:tgtEl>
                                          <p:spTgt spid="3">
                                            <p:txEl>
                                              <p:pRg st="1" end="1"/>
                                            </p:txEl>
                                          </p:spTgt>
                                        </p:tgtEl>
                                        <p:attrNameLst>
                                          <p:attrName>xshear</p:attrName>
                                        </p:attrNameLst>
                                      </p:cBhvr>
                                    </p:anim>
                                    <p:animScale>
                                      <p:cBhvr>
                                        <p:cTn id="17" dur="200" decel="100000" autoRev="1" fill="hold">
                                          <p:stCondLst>
                                            <p:cond delay="600"/>
                                          </p:stCondLst>
                                        </p:cTn>
                                        <p:tgtEl>
                                          <p:spTgt spid="3">
                                            <p:txEl>
                                              <p:pRg st="1" end="1"/>
                                            </p:txEl>
                                          </p:spTgt>
                                        </p:tgtEl>
                                      </p:cBhvr>
                                      <p:from x="100000" y="100000"/>
                                      <p:to x="80000" y="100000"/>
                                    </p:animScale>
                                    <p:anim by="(#ppt_h/3+#ppt_w*0.1)" calcmode="lin" valueType="num">
                                      <p:cBhvr additive="sum">
                                        <p:cTn id="18" dur="200" decel="100000" autoRev="1" fill="hold">
                                          <p:stCondLst>
                                            <p:cond delay="600"/>
                                          </p:stCondLst>
                                        </p:cTn>
                                        <p:tgtEl>
                                          <p:spTgt spid="3">
                                            <p:txEl>
                                              <p:pRg st="1" end="1"/>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problem of God</a:t>
            </a:r>
            <a:endParaRPr lang="en-US" dirty="0"/>
          </a:p>
        </p:txBody>
      </p:sp>
      <p:sp>
        <p:nvSpPr>
          <p:cNvPr id="3" name="Content Placeholder 2"/>
          <p:cNvSpPr>
            <a:spLocks noGrp="1"/>
          </p:cNvSpPr>
          <p:nvPr>
            <p:ph idx="1"/>
          </p:nvPr>
        </p:nvSpPr>
        <p:spPr/>
        <p:txBody>
          <a:bodyPr>
            <a:normAutofit fontScale="92500"/>
          </a:bodyPr>
          <a:lstStyle/>
          <a:p>
            <a:r>
              <a:rPr lang="en-US" dirty="0" smtClean="0"/>
              <a:t>1. If God is all loving then God will want to redeem all people</a:t>
            </a:r>
          </a:p>
          <a:p>
            <a:r>
              <a:rPr lang="en-US" dirty="0" smtClean="0"/>
              <a:t>2. If God is omniscient and omnipotent then God will know how to and be able to redeem all people</a:t>
            </a:r>
          </a:p>
          <a:p>
            <a:r>
              <a:rPr lang="en-US" dirty="0" smtClean="0"/>
              <a:t>3. Therefore, God will redeem all people</a:t>
            </a:r>
          </a:p>
          <a:p>
            <a:r>
              <a:rPr lang="en-US" dirty="0" smtClean="0"/>
              <a:t>The problem is this: if you wish to deny 3 and insert an eternal hell in its place you need to reject either 1 or 2. </a:t>
            </a:r>
          </a:p>
          <a:p>
            <a:r>
              <a:rPr lang="en-US" dirty="0" smtClean="0"/>
              <a:t>To preserve hell is it worth sacrificing the divine perfections of love, knowledge, or power? </a:t>
            </a:r>
            <a:endParaRPr lang="en-US" dirty="0"/>
          </a:p>
        </p:txBody>
      </p:sp>
      <p:pic>
        <p:nvPicPr>
          <p:cNvPr id="4" name="Picture 3"/>
          <p:cNvPicPr>
            <a:picLocks noChangeAspect="1"/>
          </p:cNvPicPr>
          <p:nvPr/>
        </p:nvPicPr>
        <p:blipFill>
          <a:blip r:embed="rId3"/>
          <a:stretch>
            <a:fillRect/>
          </a:stretch>
        </p:blipFill>
        <p:spPr>
          <a:xfrm>
            <a:off x="6807200" y="5105400"/>
            <a:ext cx="2032000" cy="1524000"/>
          </a:xfrm>
          <a:prstGeom prst="rect">
            <a:avLst/>
          </a:prstGeom>
        </p:spPr>
      </p:pic>
    </p:spTree>
  </p:cSld>
  <p:clrMapOvr>
    <a:masterClrMapping/>
  </p:clrMapOvr>
  <p:transition spd="med">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from="(-#ppt_w/2)" to="(#ppt_x)" calcmode="lin" valueType="num">
                                      <p:cBhvr>
                                        <p:cTn id="7" dur="600" fill="hold">
                                          <p:stCondLst>
                                            <p:cond delay="0"/>
                                          </p:stCondLst>
                                        </p:cTn>
                                        <p:tgtEl>
                                          <p:spTgt spid="3">
                                            <p:txEl>
                                              <p:pRg st="0" end="0"/>
                                            </p:txEl>
                                          </p:spTgt>
                                        </p:tgtEl>
                                        <p:attrNameLst>
                                          <p:attrName>ppt_x</p:attrName>
                                        </p:attrNameLst>
                                      </p:cBhvr>
                                    </p:anim>
                                    <p:anim from="0" to="-1.0" calcmode="lin" valueType="num">
                                      <p:cBhvr>
                                        <p:cTn id="8" dur="200" decel="50000" autoRev="1" fill="hold">
                                          <p:stCondLst>
                                            <p:cond delay="600"/>
                                          </p:stCondLst>
                                        </p:cTn>
                                        <p:tgtEl>
                                          <p:spTgt spid="3">
                                            <p:txEl>
                                              <p:pRg st="0" end="0"/>
                                            </p:txEl>
                                          </p:spTgt>
                                        </p:tgtEl>
                                        <p:attrNameLst>
                                          <p:attrName>xshear</p:attrName>
                                        </p:attrNameLst>
                                      </p:cBhvr>
                                    </p:anim>
                                    <p:animScale>
                                      <p:cBhvr>
                                        <p:cTn id="9" dur="200" decel="100000" autoRev="1" fill="hold">
                                          <p:stCondLst>
                                            <p:cond delay="600"/>
                                          </p:stCondLst>
                                        </p:cTn>
                                        <p:tgtEl>
                                          <p:spTgt spid="3">
                                            <p:txEl>
                                              <p:pRg st="0" end="0"/>
                                            </p:txEl>
                                          </p:spTgt>
                                        </p:tgtEl>
                                      </p:cBhvr>
                                      <p:from x="100000" y="100000"/>
                                      <p:to x="80000" y="100000"/>
                                    </p:animScale>
                                    <p:anim by="(#ppt_h/3+#ppt_w*0.1)" calcmode="lin" valueType="num">
                                      <p:cBhvr additive="sum">
                                        <p:cTn id="10" dur="200" decel="100000" autoRev="1" fill="hold">
                                          <p:stCondLst>
                                            <p:cond delay="600"/>
                                          </p:stCondLst>
                                        </p:cTn>
                                        <p:tgtEl>
                                          <p:spTgt spid="3">
                                            <p:txEl>
                                              <p:pRg st="0" end="0"/>
                                            </p:txEl>
                                          </p:spTgt>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34"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from="(-#ppt_w/2)" to="(#ppt_x)" calcmode="lin" valueType="num">
                                      <p:cBhvr>
                                        <p:cTn id="15" dur="600" fill="hold">
                                          <p:stCondLst>
                                            <p:cond delay="0"/>
                                          </p:stCondLst>
                                        </p:cTn>
                                        <p:tgtEl>
                                          <p:spTgt spid="3">
                                            <p:txEl>
                                              <p:pRg st="1" end="1"/>
                                            </p:txEl>
                                          </p:spTgt>
                                        </p:tgtEl>
                                        <p:attrNameLst>
                                          <p:attrName>ppt_x</p:attrName>
                                        </p:attrNameLst>
                                      </p:cBhvr>
                                    </p:anim>
                                    <p:anim from="0" to="-1.0" calcmode="lin" valueType="num">
                                      <p:cBhvr>
                                        <p:cTn id="16" dur="200" decel="50000" autoRev="1" fill="hold">
                                          <p:stCondLst>
                                            <p:cond delay="600"/>
                                          </p:stCondLst>
                                        </p:cTn>
                                        <p:tgtEl>
                                          <p:spTgt spid="3">
                                            <p:txEl>
                                              <p:pRg st="1" end="1"/>
                                            </p:txEl>
                                          </p:spTgt>
                                        </p:tgtEl>
                                        <p:attrNameLst>
                                          <p:attrName>xshear</p:attrName>
                                        </p:attrNameLst>
                                      </p:cBhvr>
                                    </p:anim>
                                    <p:animScale>
                                      <p:cBhvr>
                                        <p:cTn id="17" dur="200" decel="100000" autoRev="1" fill="hold">
                                          <p:stCondLst>
                                            <p:cond delay="600"/>
                                          </p:stCondLst>
                                        </p:cTn>
                                        <p:tgtEl>
                                          <p:spTgt spid="3">
                                            <p:txEl>
                                              <p:pRg st="1" end="1"/>
                                            </p:txEl>
                                          </p:spTgt>
                                        </p:tgtEl>
                                      </p:cBhvr>
                                      <p:from x="100000" y="100000"/>
                                      <p:to x="80000" y="100000"/>
                                    </p:animScale>
                                    <p:anim by="(#ppt_h/3+#ppt_w*0.1)" calcmode="lin" valueType="num">
                                      <p:cBhvr additive="sum">
                                        <p:cTn id="18" dur="200" decel="100000" autoRev="1" fill="hold">
                                          <p:stCondLst>
                                            <p:cond delay="600"/>
                                          </p:stCondLst>
                                        </p:cTn>
                                        <p:tgtEl>
                                          <p:spTgt spid="3">
                                            <p:txEl>
                                              <p:pRg st="1" end="1"/>
                                            </p:txEl>
                                          </p:spTgt>
                                        </p:tgtEl>
                                        <p:attrNameLst>
                                          <p:attrName>ppt_x</p:attrName>
                                        </p:attrNameLst>
                                      </p:cBhvr>
                                    </p:anim>
                                  </p:childTnLst>
                                </p:cTn>
                              </p:par>
                            </p:childTnLst>
                          </p:cTn>
                        </p:par>
                      </p:childTnLst>
                    </p:cTn>
                  </p:par>
                  <p:par>
                    <p:cTn id="19" fill="hold">
                      <p:stCondLst>
                        <p:cond delay="indefinite"/>
                      </p:stCondLst>
                      <p:childTnLst>
                        <p:par>
                          <p:cTn id="20" fill="hold">
                            <p:stCondLst>
                              <p:cond delay="0"/>
                            </p:stCondLst>
                            <p:childTnLst>
                              <p:par>
                                <p:cTn id="21" presetID="34"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from="(-#ppt_w/2)" to="(#ppt_x)" calcmode="lin" valueType="num">
                                      <p:cBhvr>
                                        <p:cTn id="23" dur="600" fill="hold">
                                          <p:stCondLst>
                                            <p:cond delay="0"/>
                                          </p:stCondLst>
                                        </p:cTn>
                                        <p:tgtEl>
                                          <p:spTgt spid="3">
                                            <p:txEl>
                                              <p:pRg st="2" end="2"/>
                                            </p:txEl>
                                          </p:spTgt>
                                        </p:tgtEl>
                                        <p:attrNameLst>
                                          <p:attrName>ppt_x</p:attrName>
                                        </p:attrNameLst>
                                      </p:cBhvr>
                                    </p:anim>
                                    <p:anim from="0" to="-1.0" calcmode="lin" valueType="num">
                                      <p:cBhvr>
                                        <p:cTn id="24" dur="200" decel="50000" autoRev="1" fill="hold">
                                          <p:stCondLst>
                                            <p:cond delay="600"/>
                                          </p:stCondLst>
                                        </p:cTn>
                                        <p:tgtEl>
                                          <p:spTgt spid="3">
                                            <p:txEl>
                                              <p:pRg st="2" end="2"/>
                                            </p:txEl>
                                          </p:spTgt>
                                        </p:tgtEl>
                                        <p:attrNameLst>
                                          <p:attrName>xshear</p:attrName>
                                        </p:attrNameLst>
                                      </p:cBhvr>
                                    </p:anim>
                                    <p:animScale>
                                      <p:cBhvr>
                                        <p:cTn id="25" dur="200" decel="100000" autoRev="1" fill="hold">
                                          <p:stCondLst>
                                            <p:cond delay="600"/>
                                          </p:stCondLst>
                                        </p:cTn>
                                        <p:tgtEl>
                                          <p:spTgt spid="3">
                                            <p:txEl>
                                              <p:pRg st="2" end="2"/>
                                            </p:txEl>
                                          </p:spTgt>
                                        </p:tgtEl>
                                      </p:cBhvr>
                                      <p:from x="100000" y="100000"/>
                                      <p:to x="80000" y="100000"/>
                                    </p:animScale>
                                    <p:anim by="(#ppt_h/3+#ppt_w*0.1)" calcmode="lin" valueType="num">
                                      <p:cBhvr additive="sum">
                                        <p:cTn id="26" dur="200" decel="100000" autoRev="1" fill="hold">
                                          <p:stCondLst>
                                            <p:cond delay="600"/>
                                          </p:stCondLst>
                                        </p:cTn>
                                        <p:tgtEl>
                                          <p:spTgt spid="3">
                                            <p:txEl>
                                              <p:pRg st="2" end="2"/>
                                            </p:txEl>
                                          </p:spTgt>
                                        </p:tgtEl>
                                        <p:attrNameLst>
                                          <p:attrName>ppt_x</p:attrName>
                                        </p:attrNameLst>
                                      </p:cBhvr>
                                    </p:anim>
                                  </p:childTnLst>
                                </p:cTn>
                              </p:par>
                            </p:childTnLst>
                          </p:cTn>
                        </p:par>
                      </p:childTnLst>
                    </p:cTn>
                  </p:par>
                  <p:par>
                    <p:cTn id="27" fill="hold">
                      <p:stCondLst>
                        <p:cond delay="indefinite"/>
                      </p:stCondLst>
                      <p:childTnLst>
                        <p:par>
                          <p:cTn id="28" fill="hold">
                            <p:stCondLst>
                              <p:cond delay="0"/>
                            </p:stCondLst>
                            <p:childTnLst>
                              <p:par>
                                <p:cTn id="29" presetID="34"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from="(-#ppt_w/2)" to="(#ppt_x)" calcmode="lin" valueType="num">
                                      <p:cBhvr>
                                        <p:cTn id="31" dur="600" fill="hold">
                                          <p:stCondLst>
                                            <p:cond delay="0"/>
                                          </p:stCondLst>
                                        </p:cTn>
                                        <p:tgtEl>
                                          <p:spTgt spid="3">
                                            <p:txEl>
                                              <p:pRg st="3" end="3"/>
                                            </p:txEl>
                                          </p:spTgt>
                                        </p:tgtEl>
                                        <p:attrNameLst>
                                          <p:attrName>ppt_x</p:attrName>
                                        </p:attrNameLst>
                                      </p:cBhvr>
                                    </p:anim>
                                    <p:anim from="0" to="-1.0" calcmode="lin" valueType="num">
                                      <p:cBhvr>
                                        <p:cTn id="32" dur="200" decel="50000" autoRev="1" fill="hold">
                                          <p:stCondLst>
                                            <p:cond delay="600"/>
                                          </p:stCondLst>
                                        </p:cTn>
                                        <p:tgtEl>
                                          <p:spTgt spid="3">
                                            <p:txEl>
                                              <p:pRg st="3" end="3"/>
                                            </p:txEl>
                                          </p:spTgt>
                                        </p:tgtEl>
                                        <p:attrNameLst>
                                          <p:attrName>xshear</p:attrName>
                                        </p:attrNameLst>
                                      </p:cBhvr>
                                    </p:anim>
                                    <p:animScale>
                                      <p:cBhvr>
                                        <p:cTn id="33" dur="200" decel="100000" autoRev="1" fill="hold">
                                          <p:stCondLst>
                                            <p:cond delay="600"/>
                                          </p:stCondLst>
                                        </p:cTn>
                                        <p:tgtEl>
                                          <p:spTgt spid="3">
                                            <p:txEl>
                                              <p:pRg st="3" end="3"/>
                                            </p:txEl>
                                          </p:spTgt>
                                        </p:tgtEl>
                                      </p:cBhvr>
                                      <p:from x="100000" y="100000"/>
                                      <p:to x="80000" y="100000"/>
                                    </p:animScale>
                                    <p:anim by="(#ppt_h/3+#ppt_w*0.1)" calcmode="lin" valueType="num">
                                      <p:cBhvr additive="sum">
                                        <p:cTn id="34" dur="200" decel="100000" autoRev="1" fill="hold">
                                          <p:stCondLst>
                                            <p:cond delay="600"/>
                                          </p:stCondLst>
                                        </p:cTn>
                                        <p:tgtEl>
                                          <p:spTgt spid="3">
                                            <p:txEl>
                                              <p:pRg st="3" end="3"/>
                                            </p:txEl>
                                          </p:spTgt>
                                        </p:tgtEl>
                                        <p:attrNameLst>
                                          <p:attrName>ppt_x</p:attrName>
                                        </p:attrNameLst>
                                      </p:cBhvr>
                                    </p:anim>
                                  </p:childTnLst>
                                </p:cTn>
                              </p:par>
                            </p:childTnLst>
                          </p:cTn>
                        </p:par>
                      </p:childTnLst>
                    </p:cTn>
                  </p:par>
                  <p:par>
                    <p:cTn id="35" fill="hold">
                      <p:stCondLst>
                        <p:cond delay="indefinite"/>
                      </p:stCondLst>
                      <p:childTnLst>
                        <p:par>
                          <p:cTn id="36" fill="hold">
                            <p:stCondLst>
                              <p:cond delay="0"/>
                            </p:stCondLst>
                            <p:childTnLst>
                              <p:par>
                                <p:cTn id="37" presetID="34" presetClass="entr" presetSubtype="0"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 from="(-#ppt_w/2)" to="(#ppt_x)" calcmode="lin" valueType="num">
                                      <p:cBhvr>
                                        <p:cTn id="39" dur="600" fill="hold">
                                          <p:stCondLst>
                                            <p:cond delay="0"/>
                                          </p:stCondLst>
                                        </p:cTn>
                                        <p:tgtEl>
                                          <p:spTgt spid="3">
                                            <p:txEl>
                                              <p:pRg st="4" end="4"/>
                                            </p:txEl>
                                          </p:spTgt>
                                        </p:tgtEl>
                                        <p:attrNameLst>
                                          <p:attrName>ppt_x</p:attrName>
                                        </p:attrNameLst>
                                      </p:cBhvr>
                                    </p:anim>
                                    <p:anim from="0" to="-1.0" calcmode="lin" valueType="num">
                                      <p:cBhvr>
                                        <p:cTn id="40" dur="200" decel="50000" autoRev="1" fill="hold">
                                          <p:stCondLst>
                                            <p:cond delay="600"/>
                                          </p:stCondLst>
                                        </p:cTn>
                                        <p:tgtEl>
                                          <p:spTgt spid="3">
                                            <p:txEl>
                                              <p:pRg st="4" end="4"/>
                                            </p:txEl>
                                          </p:spTgt>
                                        </p:tgtEl>
                                        <p:attrNameLst>
                                          <p:attrName>xshear</p:attrName>
                                        </p:attrNameLst>
                                      </p:cBhvr>
                                    </p:anim>
                                    <p:animScale>
                                      <p:cBhvr>
                                        <p:cTn id="41" dur="200" decel="100000" autoRev="1" fill="hold">
                                          <p:stCondLst>
                                            <p:cond delay="600"/>
                                          </p:stCondLst>
                                        </p:cTn>
                                        <p:tgtEl>
                                          <p:spTgt spid="3">
                                            <p:txEl>
                                              <p:pRg st="4" end="4"/>
                                            </p:txEl>
                                          </p:spTgt>
                                        </p:tgtEl>
                                      </p:cBhvr>
                                      <p:from x="100000" y="100000"/>
                                      <p:to x="80000" y="100000"/>
                                    </p:animScale>
                                    <p:anim by="(#ppt_h/3+#ppt_w*0.1)" calcmode="lin" valueType="num">
                                      <p:cBhvr additive="sum">
                                        <p:cTn id="42" dur="200" decel="100000" autoRev="1" fill="hold">
                                          <p:stCondLst>
                                            <p:cond delay="600"/>
                                          </p:stCondLst>
                                        </p:cTn>
                                        <p:tgtEl>
                                          <p:spTgt spid="3">
                                            <p:txEl>
                                              <p:pRg st="4" end="4"/>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problem of hell</a:t>
            </a:r>
            <a:endParaRPr lang="en-US" dirty="0"/>
          </a:p>
        </p:txBody>
      </p:sp>
      <p:sp>
        <p:nvSpPr>
          <p:cNvPr id="3" name="Content Placeholder 2"/>
          <p:cNvSpPr>
            <a:spLocks noGrp="1"/>
          </p:cNvSpPr>
          <p:nvPr>
            <p:ph idx="1"/>
          </p:nvPr>
        </p:nvSpPr>
        <p:spPr/>
        <p:txBody>
          <a:bodyPr/>
          <a:lstStyle/>
          <a:p>
            <a:r>
              <a:rPr lang="en-US" dirty="0" smtClean="0"/>
              <a:t>Now eternal hell may be the sober truth and we simply have to face that</a:t>
            </a:r>
          </a:p>
          <a:p>
            <a:r>
              <a:rPr lang="en-US" dirty="0" smtClean="0"/>
              <a:t>But there are enough concerns about the traditional interpretations of hell to at least make us wonder whether there is an orthodox Christian alternative</a:t>
            </a:r>
          </a:p>
          <a:p>
            <a:r>
              <a:rPr lang="en-US" dirty="0" smtClean="0"/>
              <a:t>We will explore one such alternative: Christian universalism</a:t>
            </a:r>
            <a:endParaRPr lang="en-US" dirty="0"/>
          </a:p>
        </p:txBody>
      </p:sp>
      <p:pic>
        <p:nvPicPr>
          <p:cNvPr id="4" name="Picture 3"/>
          <p:cNvPicPr>
            <a:picLocks noChangeAspect="1"/>
          </p:cNvPicPr>
          <p:nvPr/>
        </p:nvPicPr>
        <p:blipFill>
          <a:blip r:embed="rId3"/>
          <a:stretch>
            <a:fillRect/>
          </a:stretch>
        </p:blipFill>
        <p:spPr>
          <a:xfrm>
            <a:off x="6807200" y="5105400"/>
            <a:ext cx="2032000" cy="1524000"/>
          </a:xfrm>
          <a:prstGeom prst="rect">
            <a:avLst/>
          </a:prstGeom>
        </p:spPr>
      </p:pic>
    </p:spTree>
  </p:cSld>
  <p:clrMapOvr>
    <a:masterClrMapping/>
  </p:clrMapOvr>
  <p:transition spd="med">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from="(-#ppt_w/2)" to="(#ppt_x)" calcmode="lin" valueType="num">
                                      <p:cBhvr>
                                        <p:cTn id="7" dur="600" fill="hold">
                                          <p:stCondLst>
                                            <p:cond delay="0"/>
                                          </p:stCondLst>
                                        </p:cTn>
                                        <p:tgtEl>
                                          <p:spTgt spid="3">
                                            <p:txEl>
                                              <p:pRg st="0" end="0"/>
                                            </p:txEl>
                                          </p:spTgt>
                                        </p:tgtEl>
                                        <p:attrNameLst>
                                          <p:attrName>ppt_x</p:attrName>
                                        </p:attrNameLst>
                                      </p:cBhvr>
                                    </p:anim>
                                    <p:anim from="0" to="-1.0" calcmode="lin" valueType="num">
                                      <p:cBhvr>
                                        <p:cTn id="8" dur="200" decel="50000" autoRev="1" fill="hold">
                                          <p:stCondLst>
                                            <p:cond delay="600"/>
                                          </p:stCondLst>
                                        </p:cTn>
                                        <p:tgtEl>
                                          <p:spTgt spid="3">
                                            <p:txEl>
                                              <p:pRg st="0" end="0"/>
                                            </p:txEl>
                                          </p:spTgt>
                                        </p:tgtEl>
                                        <p:attrNameLst>
                                          <p:attrName>xshear</p:attrName>
                                        </p:attrNameLst>
                                      </p:cBhvr>
                                    </p:anim>
                                    <p:animScale>
                                      <p:cBhvr>
                                        <p:cTn id="9" dur="200" decel="100000" autoRev="1" fill="hold">
                                          <p:stCondLst>
                                            <p:cond delay="600"/>
                                          </p:stCondLst>
                                        </p:cTn>
                                        <p:tgtEl>
                                          <p:spTgt spid="3">
                                            <p:txEl>
                                              <p:pRg st="0" end="0"/>
                                            </p:txEl>
                                          </p:spTgt>
                                        </p:tgtEl>
                                      </p:cBhvr>
                                      <p:from x="100000" y="100000"/>
                                      <p:to x="80000" y="100000"/>
                                    </p:animScale>
                                    <p:anim by="(#ppt_h/3+#ppt_w*0.1)" calcmode="lin" valueType="num">
                                      <p:cBhvr additive="sum">
                                        <p:cTn id="10" dur="200" decel="100000" autoRev="1" fill="hold">
                                          <p:stCondLst>
                                            <p:cond delay="600"/>
                                          </p:stCondLst>
                                        </p:cTn>
                                        <p:tgtEl>
                                          <p:spTgt spid="3">
                                            <p:txEl>
                                              <p:pRg st="0" end="0"/>
                                            </p:txEl>
                                          </p:spTgt>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34"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from="(-#ppt_w/2)" to="(#ppt_x)" calcmode="lin" valueType="num">
                                      <p:cBhvr>
                                        <p:cTn id="15" dur="600" fill="hold">
                                          <p:stCondLst>
                                            <p:cond delay="0"/>
                                          </p:stCondLst>
                                        </p:cTn>
                                        <p:tgtEl>
                                          <p:spTgt spid="3">
                                            <p:txEl>
                                              <p:pRg st="1" end="1"/>
                                            </p:txEl>
                                          </p:spTgt>
                                        </p:tgtEl>
                                        <p:attrNameLst>
                                          <p:attrName>ppt_x</p:attrName>
                                        </p:attrNameLst>
                                      </p:cBhvr>
                                    </p:anim>
                                    <p:anim from="0" to="-1.0" calcmode="lin" valueType="num">
                                      <p:cBhvr>
                                        <p:cTn id="16" dur="200" decel="50000" autoRev="1" fill="hold">
                                          <p:stCondLst>
                                            <p:cond delay="600"/>
                                          </p:stCondLst>
                                        </p:cTn>
                                        <p:tgtEl>
                                          <p:spTgt spid="3">
                                            <p:txEl>
                                              <p:pRg st="1" end="1"/>
                                            </p:txEl>
                                          </p:spTgt>
                                        </p:tgtEl>
                                        <p:attrNameLst>
                                          <p:attrName>xshear</p:attrName>
                                        </p:attrNameLst>
                                      </p:cBhvr>
                                    </p:anim>
                                    <p:animScale>
                                      <p:cBhvr>
                                        <p:cTn id="17" dur="200" decel="100000" autoRev="1" fill="hold">
                                          <p:stCondLst>
                                            <p:cond delay="600"/>
                                          </p:stCondLst>
                                        </p:cTn>
                                        <p:tgtEl>
                                          <p:spTgt spid="3">
                                            <p:txEl>
                                              <p:pRg st="1" end="1"/>
                                            </p:txEl>
                                          </p:spTgt>
                                        </p:tgtEl>
                                      </p:cBhvr>
                                      <p:from x="100000" y="100000"/>
                                      <p:to x="80000" y="100000"/>
                                    </p:animScale>
                                    <p:anim by="(#ppt_h/3+#ppt_w*0.1)" calcmode="lin" valueType="num">
                                      <p:cBhvr additive="sum">
                                        <p:cTn id="18" dur="200" decel="100000" autoRev="1" fill="hold">
                                          <p:stCondLst>
                                            <p:cond delay="600"/>
                                          </p:stCondLst>
                                        </p:cTn>
                                        <p:tgtEl>
                                          <p:spTgt spid="3">
                                            <p:txEl>
                                              <p:pRg st="1" end="1"/>
                                            </p:txEl>
                                          </p:spTgt>
                                        </p:tgtEl>
                                        <p:attrNameLst>
                                          <p:attrName>ppt_x</p:attrName>
                                        </p:attrNameLst>
                                      </p:cBhvr>
                                    </p:anim>
                                  </p:childTnLst>
                                </p:cTn>
                              </p:par>
                            </p:childTnLst>
                          </p:cTn>
                        </p:par>
                      </p:childTnLst>
                    </p:cTn>
                  </p:par>
                  <p:par>
                    <p:cTn id="19" fill="hold">
                      <p:stCondLst>
                        <p:cond delay="indefinite"/>
                      </p:stCondLst>
                      <p:childTnLst>
                        <p:par>
                          <p:cTn id="20" fill="hold">
                            <p:stCondLst>
                              <p:cond delay="0"/>
                            </p:stCondLst>
                            <p:childTnLst>
                              <p:par>
                                <p:cTn id="21" presetID="34"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from="(-#ppt_w/2)" to="(#ppt_x)" calcmode="lin" valueType="num">
                                      <p:cBhvr>
                                        <p:cTn id="23" dur="600" fill="hold">
                                          <p:stCondLst>
                                            <p:cond delay="0"/>
                                          </p:stCondLst>
                                        </p:cTn>
                                        <p:tgtEl>
                                          <p:spTgt spid="3">
                                            <p:txEl>
                                              <p:pRg st="2" end="2"/>
                                            </p:txEl>
                                          </p:spTgt>
                                        </p:tgtEl>
                                        <p:attrNameLst>
                                          <p:attrName>ppt_x</p:attrName>
                                        </p:attrNameLst>
                                      </p:cBhvr>
                                    </p:anim>
                                    <p:anim from="0" to="-1.0" calcmode="lin" valueType="num">
                                      <p:cBhvr>
                                        <p:cTn id="24" dur="200" decel="50000" autoRev="1" fill="hold">
                                          <p:stCondLst>
                                            <p:cond delay="600"/>
                                          </p:stCondLst>
                                        </p:cTn>
                                        <p:tgtEl>
                                          <p:spTgt spid="3">
                                            <p:txEl>
                                              <p:pRg st="2" end="2"/>
                                            </p:txEl>
                                          </p:spTgt>
                                        </p:tgtEl>
                                        <p:attrNameLst>
                                          <p:attrName>xshear</p:attrName>
                                        </p:attrNameLst>
                                      </p:cBhvr>
                                    </p:anim>
                                    <p:animScale>
                                      <p:cBhvr>
                                        <p:cTn id="25" dur="200" decel="100000" autoRev="1" fill="hold">
                                          <p:stCondLst>
                                            <p:cond delay="600"/>
                                          </p:stCondLst>
                                        </p:cTn>
                                        <p:tgtEl>
                                          <p:spTgt spid="3">
                                            <p:txEl>
                                              <p:pRg st="2" end="2"/>
                                            </p:txEl>
                                          </p:spTgt>
                                        </p:tgtEl>
                                      </p:cBhvr>
                                      <p:from x="100000" y="100000"/>
                                      <p:to x="80000" y="100000"/>
                                    </p:animScale>
                                    <p:anim by="(#ppt_h/3+#ppt_w*0.1)" calcmode="lin" valueType="num">
                                      <p:cBhvr additive="sum">
                                        <p:cTn id="26" dur="200" decel="100000" autoRev="1" fill="hold">
                                          <p:stCondLst>
                                            <p:cond delay="600"/>
                                          </p:stCondLst>
                                        </p:cTn>
                                        <p:tgtEl>
                                          <p:spTgt spid="3">
                                            <p:txEl>
                                              <p:pRg st="2" end="2"/>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534400" cy="1371600"/>
          </a:xfrm>
        </p:spPr>
        <p:txBody>
          <a:bodyPr/>
          <a:lstStyle/>
          <a:p>
            <a:r>
              <a:rPr lang="en-US" dirty="0" smtClean="0"/>
              <a:t>Traditional views of hell: </a:t>
            </a:r>
            <a:br>
              <a:rPr lang="en-US" dirty="0" smtClean="0"/>
            </a:br>
            <a:r>
              <a:rPr lang="en-US" dirty="0" smtClean="0"/>
              <a:t>Eternal conscious torment</a:t>
            </a:r>
            <a:endParaRPr lang="en-US" dirty="0"/>
          </a:p>
        </p:txBody>
      </p:sp>
      <p:sp>
        <p:nvSpPr>
          <p:cNvPr id="5" name="Content Placeholder 4"/>
          <p:cNvSpPr>
            <a:spLocks noGrp="1"/>
          </p:cNvSpPr>
          <p:nvPr>
            <p:ph idx="1"/>
          </p:nvPr>
        </p:nvSpPr>
        <p:spPr>
          <a:xfrm>
            <a:off x="381000" y="1524000"/>
            <a:ext cx="8382000" cy="4876800"/>
          </a:xfrm>
        </p:spPr>
        <p:txBody>
          <a:bodyPr/>
          <a:lstStyle/>
          <a:p>
            <a:r>
              <a:rPr lang="en-US" dirty="0" smtClean="0"/>
              <a:t>This view is based on certain biblical language </a:t>
            </a:r>
          </a:p>
          <a:p>
            <a:r>
              <a:rPr lang="en-US" dirty="0" smtClean="0"/>
              <a:t>“… eternal punishment” (Matt 25:46)</a:t>
            </a:r>
          </a:p>
          <a:p>
            <a:r>
              <a:rPr lang="en-US" dirty="0" smtClean="0"/>
              <a:t> “… where the worm </a:t>
            </a:r>
            <a:r>
              <a:rPr lang="en-US" dirty="0" err="1" smtClean="0"/>
              <a:t>dieth</a:t>
            </a:r>
            <a:r>
              <a:rPr lang="en-US" dirty="0" smtClean="0"/>
              <a:t> not and the fire is not quenched” (Mark 9:48)</a:t>
            </a:r>
          </a:p>
          <a:p>
            <a:r>
              <a:rPr lang="en-US" dirty="0" smtClean="0"/>
              <a:t>“… and the smoke of their torment rises forever and ever” (Rev 14:11)</a:t>
            </a:r>
          </a:p>
          <a:p>
            <a:r>
              <a:rPr lang="en-US" dirty="0" smtClean="0"/>
              <a:t>“… tormented day and night forever and ever” (Rev 20:10)</a:t>
            </a:r>
          </a:p>
          <a:p>
            <a:endParaRPr lang="en-US" dirty="0" smtClean="0"/>
          </a:p>
          <a:p>
            <a:endParaRPr lang="en-US" dirty="0"/>
          </a:p>
        </p:txBody>
      </p:sp>
      <p:pic>
        <p:nvPicPr>
          <p:cNvPr id="6" name="Picture 5"/>
          <p:cNvPicPr>
            <a:picLocks noChangeAspect="1"/>
          </p:cNvPicPr>
          <p:nvPr/>
        </p:nvPicPr>
        <p:blipFill>
          <a:blip r:embed="rId3"/>
          <a:stretch>
            <a:fillRect/>
          </a:stretch>
        </p:blipFill>
        <p:spPr>
          <a:xfrm>
            <a:off x="6807200" y="5105400"/>
            <a:ext cx="2032000" cy="1524000"/>
          </a:xfrm>
          <a:prstGeom prst="rect">
            <a:avLst/>
          </a:prstGeom>
        </p:spPr>
      </p:pic>
    </p:spTree>
  </p:cSld>
  <p:clrMapOvr>
    <a:masterClrMapping/>
  </p:clrMapOvr>
  <p:transition spd="med">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from="(-#ppt_w/2)" to="(#ppt_x)" calcmode="lin" valueType="num">
                                      <p:cBhvr>
                                        <p:cTn id="7" dur="600" fill="hold">
                                          <p:stCondLst>
                                            <p:cond delay="0"/>
                                          </p:stCondLst>
                                        </p:cTn>
                                        <p:tgtEl>
                                          <p:spTgt spid="5">
                                            <p:txEl>
                                              <p:pRg st="0" end="0"/>
                                            </p:txEl>
                                          </p:spTgt>
                                        </p:tgtEl>
                                        <p:attrNameLst>
                                          <p:attrName>ppt_x</p:attrName>
                                        </p:attrNameLst>
                                      </p:cBhvr>
                                    </p:anim>
                                    <p:anim from="0" to="-1.0" calcmode="lin" valueType="num">
                                      <p:cBhvr>
                                        <p:cTn id="8" dur="200" decel="50000" autoRev="1" fill="hold">
                                          <p:stCondLst>
                                            <p:cond delay="600"/>
                                          </p:stCondLst>
                                        </p:cTn>
                                        <p:tgtEl>
                                          <p:spTgt spid="5">
                                            <p:txEl>
                                              <p:pRg st="0" end="0"/>
                                            </p:txEl>
                                          </p:spTgt>
                                        </p:tgtEl>
                                        <p:attrNameLst>
                                          <p:attrName>xshear</p:attrName>
                                        </p:attrNameLst>
                                      </p:cBhvr>
                                    </p:anim>
                                    <p:animScale>
                                      <p:cBhvr>
                                        <p:cTn id="9" dur="200" decel="100000" autoRev="1" fill="hold">
                                          <p:stCondLst>
                                            <p:cond delay="600"/>
                                          </p:stCondLst>
                                        </p:cTn>
                                        <p:tgtEl>
                                          <p:spTgt spid="5">
                                            <p:txEl>
                                              <p:pRg st="0" end="0"/>
                                            </p:txEl>
                                          </p:spTgt>
                                        </p:tgtEl>
                                      </p:cBhvr>
                                      <p:from x="100000" y="100000"/>
                                      <p:to x="80000" y="100000"/>
                                    </p:animScale>
                                    <p:anim by="(#ppt_h/3+#ppt_w*0.1)" calcmode="lin" valueType="num">
                                      <p:cBhvr additive="sum">
                                        <p:cTn id="10" dur="200" decel="100000" autoRev="1" fill="hold">
                                          <p:stCondLst>
                                            <p:cond delay="600"/>
                                          </p:stCondLst>
                                        </p:cTn>
                                        <p:tgtEl>
                                          <p:spTgt spid="5">
                                            <p:txEl>
                                              <p:pRg st="0" end="0"/>
                                            </p:txEl>
                                          </p:spTgt>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34" presetClass="entr" presetSubtype="0" fill="hold" grpId="0"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anim from="(-#ppt_w/2)" to="(#ppt_x)" calcmode="lin" valueType="num">
                                      <p:cBhvr>
                                        <p:cTn id="15" dur="600" fill="hold">
                                          <p:stCondLst>
                                            <p:cond delay="0"/>
                                          </p:stCondLst>
                                        </p:cTn>
                                        <p:tgtEl>
                                          <p:spTgt spid="5">
                                            <p:txEl>
                                              <p:pRg st="1" end="1"/>
                                            </p:txEl>
                                          </p:spTgt>
                                        </p:tgtEl>
                                        <p:attrNameLst>
                                          <p:attrName>ppt_x</p:attrName>
                                        </p:attrNameLst>
                                      </p:cBhvr>
                                    </p:anim>
                                    <p:anim from="0" to="-1.0" calcmode="lin" valueType="num">
                                      <p:cBhvr>
                                        <p:cTn id="16" dur="200" decel="50000" autoRev="1" fill="hold">
                                          <p:stCondLst>
                                            <p:cond delay="600"/>
                                          </p:stCondLst>
                                        </p:cTn>
                                        <p:tgtEl>
                                          <p:spTgt spid="5">
                                            <p:txEl>
                                              <p:pRg st="1" end="1"/>
                                            </p:txEl>
                                          </p:spTgt>
                                        </p:tgtEl>
                                        <p:attrNameLst>
                                          <p:attrName>xshear</p:attrName>
                                        </p:attrNameLst>
                                      </p:cBhvr>
                                    </p:anim>
                                    <p:animScale>
                                      <p:cBhvr>
                                        <p:cTn id="17" dur="200" decel="100000" autoRev="1" fill="hold">
                                          <p:stCondLst>
                                            <p:cond delay="600"/>
                                          </p:stCondLst>
                                        </p:cTn>
                                        <p:tgtEl>
                                          <p:spTgt spid="5">
                                            <p:txEl>
                                              <p:pRg st="1" end="1"/>
                                            </p:txEl>
                                          </p:spTgt>
                                        </p:tgtEl>
                                      </p:cBhvr>
                                      <p:from x="100000" y="100000"/>
                                      <p:to x="80000" y="100000"/>
                                    </p:animScale>
                                    <p:anim by="(#ppt_h/3+#ppt_w*0.1)" calcmode="lin" valueType="num">
                                      <p:cBhvr additive="sum">
                                        <p:cTn id="18" dur="200" decel="100000" autoRev="1" fill="hold">
                                          <p:stCondLst>
                                            <p:cond delay="600"/>
                                          </p:stCondLst>
                                        </p:cTn>
                                        <p:tgtEl>
                                          <p:spTgt spid="5">
                                            <p:txEl>
                                              <p:pRg st="1" end="1"/>
                                            </p:txEl>
                                          </p:spTgt>
                                        </p:tgtEl>
                                        <p:attrNameLst>
                                          <p:attrName>ppt_x</p:attrName>
                                        </p:attrNameLst>
                                      </p:cBhvr>
                                    </p:anim>
                                  </p:childTnLst>
                                </p:cTn>
                              </p:par>
                            </p:childTnLst>
                          </p:cTn>
                        </p:par>
                      </p:childTnLst>
                    </p:cTn>
                  </p:par>
                  <p:par>
                    <p:cTn id="19" fill="hold">
                      <p:stCondLst>
                        <p:cond delay="indefinite"/>
                      </p:stCondLst>
                      <p:childTnLst>
                        <p:par>
                          <p:cTn id="20" fill="hold">
                            <p:stCondLst>
                              <p:cond delay="0"/>
                            </p:stCondLst>
                            <p:childTnLst>
                              <p:par>
                                <p:cTn id="21" presetID="34" presetClass="entr" presetSubtype="0" fill="hold" grpId="0" nodeType="clickEffect">
                                  <p:stCondLst>
                                    <p:cond delay="0"/>
                                  </p:stCondLst>
                                  <p:childTnLst>
                                    <p:set>
                                      <p:cBhvr>
                                        <p:cTn id="22" dur="1" fill="hold">
                                          <p:stCondLst>
                                            <p:cond delay="0"/>
                                          </p:stCondLst>
                                        </p:cTn>
                                        <p:tgtEl>
                                          <p:spTgt spid="5">
                                            <p:txEl>
                                              <p:pRg st="2" end="2"/>
                                            </p:txEl>
                                          </p:spTgt>
                                        </p:tgtEl>
                                        <p:attrNameLst>
                                          <p:attrName>style.visibility</p:attrName>
                                        </p:attrNameLst>
                                      </p:cBhvr>
                                      <p:to>
                                        <p:strVal val="visible"/>
                                      </p:to>
                                    </p:set>
                                    <p:anim from="(-#ppt_w/2)" to="(#ppt_x)" calcmode="lin" valueType="num">
                                      <p:cBhvr>
                                        <p:cTn id="23" dur="600" fill="hold">
                                          <p:stCondLst>
                                            <p:cond delay="0"/>
                                          </p:stCondLst>
                                        </p:cTn>
                                        <p:tgtEl>
                                          <p:spTgt spid="5">
                                            <p:txEl>
                                              <p:pRg st="2" end="2"/>
                                            </p:txEl>
                                          </p:spTgt>
                                        </p:tgtEl>
                                        <p:attrNameLst>
                                          <p:attrName>ppt_x</p:attrName>
                                        </p:attrNameLst>
                                      </p:cBhvr>
                                    </p:anim>
                                    <p:anim from="0" to="-1.0" calcmode="lin" valueType="num">
                                      <p:cBhvr>
                                        <p:cTn id="24" dur="200" decel="50000" autoRev="1" fill="hold">
                                          <p:stCondLst>
                                            <p:cond delay="600"/>
                                          </p:stCondLst>
                                        </p:cTn>
                                        <p:tgtEl>
                                          <p:spTgt spid="5">
                                            <p:txEl>
                                              <p:pRg st="2" end="2"/>
                                            </p:txEl>
                                          </p:spTgt>
                                        </p:tgtEl>
                                        <p:attrNameLst>
                                          <p:attrName>xshear</p:attrName>
                                        </p:attrNameLst>
                                      </p:cBhvr>
                                    </p:anim>
                                    <p:animScale>
                                      <p:cBhvr>
                                        <p:cTn id="25" dur="200" decel="100000" autoRev="1" fill="hold">
                                          <p:stCondLst>
                                            <p:cond delay="600"/>
                                          </p:stCondLst>
                                        </p:cTn>
                                        <p:tgtEl>
                                          <p:spTgt spid="5">
                                            <p:txEl>
                                              <p:pRg st="2" end="2"/>
                                            </p:txEl>
                                          </p:spTgt>
                                        </p:tgtEl>
                                      </p:cBhvr>
                                      <p:from x="100000" y="100000"/>
                                      <p:to x="80000" y="100000"/>
                                    </p:animScale>
                                    <p:anim by="(#ppt_h/3+#ppt_w*0.1)" calcmode="lin" valueType="num">
                                      <p:cBhvr additive="sum">
                                        <p:cTn id="26" dur="200" decel="100000" autoRev="1" fill="hold">
                                          <p:stCondLst>
                                            <p:cond delay="600"/>
                                          </p:stCondLst>
                                        </p:cTn>
                                        <p:tgtEl>
                                          <p:spTgt spid="5">
                                            <p:txEl>
                                              <p:pRg st="2" end="2"/>
                                            </p:txEl>
                                          </p:spTgt>
                                        </p:tgtEl>
                                        <p:attrNameLst>
                                          <p:attrName>ppt_x</p:attrName>
                                        </p:attrNameLst>
                                      </p:cBhvr>
                                    </p:anim>
                                  </p:childTnLst>
                                </p:cTn>
                              </p:par>
                            </p:childTnLst>
                          </p:cTn>
                        </p:par>
                      </p:childTnLst>
                    </p:cTn>
                  </p:par>
                  <p:par>
                    <p:cTn id="27" fill="hold">
                      <p:stCondLst>
                        <p:cond delay="indefinite"/>
                      </p:stCondLst>
                      <p:childTnLst>
                        <p:par>
                          <p:cTn id="28" fill="hold">
                            <p:stCondLst>
                              <p:cond delay="0"/>
                            </p:stCondLst>
                            <p:childTnLst>
                              <p:par>
                                <p:cTn id="29" presetID="34" presetClass="entr" presetSubtype="0" fill="hold" grpId="0" nodeType="clickEffect">
                                  <p:stCondLst>
                                    <p:cond delay="0"/>
                                  </p:stCondLst>
                                  <p:childTnLst>
                                    <p:set>
                                      <p:cBhvr>
                                        <p:cTn id="30" dur="1" fill="hold">
                                          <p:stCondLst>
                                            <p:cond delay="0"/>
                                          </p:stCondLst>
                                        </p:cTn>
                                        <p:tgtEl>
                                          <p:spTgt spid="5">
                                            <p:txEl>
                                              <p:pRg st="3" end="3"/>
                                            </p:txEl>
                                          </p:spTgt>
                                        </p:tgtEl>
                                        <p:attrNameLst>
                                          <p:attrName>style.visibility</p:attrName>
                                        </p:attrNameLst>
                                      </p:cBhvr>
                                      <p:to>
                                        <p:strVal val="visible"/>
                                      </p:to>
                                    </p:set>
                                    <p:anim from="(-#ppt_w/2)" to="(#ppt_x)" calcmode="lin" valueType="num">
                                      <p:cBhvr>
                                        <p:cTn id="31" dur="600" fill="hold">
                                          <p:stCondLst>
                                            <p:cond delay="0"/>
                                          </p:stCondLst>
                                        </p:cTn>
                                        <p:tgtEl>
                                          <p:spTgt spid="5">
                                            <p:txEl>
                                              <p:pRg st="3" end="3"/>
                                            </p:txEl>
                                          </p:spTgt>
                                        </p:tgtEl>
                                        <p:attrNameLst>
                                          <p:attrName>ppt_x</p:attrName>
                                        </p:attrNameLst>
                                      </p:cBhvr>
                                    </p:anim>
                                    <p:anim from="0" to="-1.0" calcmode="lin" valueType="num">
                                      <p:cBhvr>
                                        <p:cTn id="32" dur="200" decel="50000" autoRev="1" fill="hold">
                                          <p:stCondLst>
                                            <p:cond delay="600"/>
                                          </p:stCondLst>
                                        </p:cTn>
                                        <p:tgtEl>
                                          <p:spTgt spid="5">
                                            <p:txEl>
                                              <p:pRg st="3" end="3"/>
                                            </p:txEl>
                                          </p:spTgt>
                                        </p:tgtEl>
                                        <p:attrNameLst>
                                          <p:attrName>xshear</p:attrName>
                                        </p:attrNameLst>
                                      </p:cBhvr>
                                    </p:anim>
                                    <p:animScale>
                                      <p:cBhvr>
                                        <p:cTn id="33" dur="200" decel="100000" autoRev="1" fill="hold">
                                          <p:stCondLst>
                                            <p:cond delay="600"/>
                                          </p:stCondLst>
                                        </p:cTn>
                                        <p:tgtEl>
                                          <p:spTgt spid="5">
                                            <p:txEl>
                                              <p:pRg st="3" end="3"/>
                                            </p:txEl>
                                          </p:spTgt>
                                        </p:tgtEl>
                                      </p:cBhvr>
                                      <p:from x="100000" y="100000"/>
                                      <p:to x="80000" y="100000"/>
                                    </p:animScale>
                                    <p:anim by="(#ppt_h/3+#ppt_w*0.1)" calcmode="lin" valueType="num">
                                      <p:cBhvr additive="sum">
                                        <p:cTn id="34" dur="200" decel="100000" autoRev="1" fill="hold">
                                          <p:stCondLst>
                                            <p:cond delay="600"/>
                                          </p:stCondLst>
                                        </p:cTn>
                                        <p:tgtEl>
                                          <p:spTgt spid="5">
                                            <p:txEl>
                                              <p:pRg st="3" end="3"/>
                                            </p:txEl>
                                          </p:spTgt>
                                        </p:tgtEl>
                                        <p:attrNameLst>
                                          <p:attrName>ppt_x</p:attrName>
                                        </p:attrNameLst>
                                      </p:cBhvr>
                                    </p:anim>
                                  </p:childTnLst>
                                </p:cTn>
                              </p:par>
                            </p:childTnLst>
                          </p:cTn>
                        </p:par>
                      </p:childTnLst>
                    </p:cTn>
                  </p:par>
                  <p:par>
                    <p:cTn id="35" fill="hold">
                      <p:stCondLst>
                        <p:cond delay="indefinite"/>
                      </p:stCondLst>
                      <p:childTnLst>
                        <p:par>
                          <p:cTn id="36" fill="hold">
                            <p:stCondLst>
                              <p:cond delay="0"/>
                            </p:stCondLst>
                            <p:childTnLst>
                              <p:par>
                                <p:cTn id="37" presetID="34" presetClass="entr" presetSubtype="0" fill="hold" grpId="0" nodeType="clickEffect">
                                  <p:stCondLst>
                                    <p:cond delay="0"/>
                                  </p:stCondLst>
                                  <p:childTnLst>
                                    <p:set>
                                      <p:cBhvr>
                                        <p:cTn id="38" dur="1" fill="hold">
                                          <p:stCondLst>
                                            <p:cond delay="0"/>
                                          </p:stCondLst>
                                        </p:cTn>
                                        <p:tgtEl>
                                          <p:spTgt spid="5">
                                            <p:txEl>
                                              <p:pRg st="4" end="4"/>
                                            </p:txEl>
                                          </p:spTgt>
                                        </p:tgtEl>
                                        <p:attrNameLst>
                                          <p:attrName>style.visibility</p:attrName>
                                        </p:attrNameLst>
                                      </p:cBhvr>
                                      <p:to>
                                        <p:strVal val="visible"/>
                                      </p:to>
                                    </p:set>
                                    <p:anim from="(-#ppt_w/2)" to="(#ppt_x)" calcmode="lin" valueType="num">
                                      <p:cBhvr>
                                        <p:cTn id="39" dur="600" fill="hold">
                                          <p:stCondLst>
                                            <p:cond delay="0"/>
                                          </p:stCondLst>
                                        </p:cTn>
                                        <p:tgtEl>
                                          <p:spTgt spid="5">
                                            <p:txEl>
                                              <p:pRg st="4" end="4"/>
                                            </p:txEl>
                                          </p:spTgt>
                                        </p:tgtEl>
                                        <p:attrNameLst>
                                          <p:attrName>ppt_x</p:attrName>
                                        </p:attrNameLst>
                                      </p:cBhvr>
                                    </p:anim>
                                    <p:anim from="0" to="-1.0" calcmode="lin" valueType="num">
                                      <p:cBhvr>
                                        <p:cTn id="40" dur="200" decel="50000" autoRev="1" fill="hold">
                                          <p:stCondLst>
                                            <p:cond delay="600"/>
                                          </p:stCondLst>
                                        </p:cTn>
                                        <p:tgtEl>
                                          <p:spTgt spid="5">
                                            <p:txEl>
                                              <p:pRg st="4" end="4"/>
                                            </p:txEl>
                                          </p:spTgt>
                                        </p:tgtEl>
                                        <p:attrNameLst>
                                          <p:attrName>xshear</p:attrName>
                                        </p:attrNameLst>
                                      </p:cBhvr>
                                    </p:anim>
                                    <p:animScale>
                                      <p:cBhvr>
                                        <p:cTn id="41" dur="200" decel="100000" autoRev="1" fill="hold">
                                          <p:stCondLst>
                                            <p:cond delay="600"/>
                                          </p:stCondLst>
                                        </p:cTn>
                                        <p:tgtEl>
                                          <p:spTgt spid="5">
                                            <p:txEl>
                                              <p:pRg st="4" end="4"/>
                                            </p:txEl>
                                          </p:spTgt>
                                        </p:tgtEl>
                                      </p:cBhvr>
                                      <p:from x="100000" y="100000"/>
                                      <p:to x="80000" y="100000"/>
                                    </p:animScale>
                                    <p:anim by="(#ppt_h/3+#ppt_w*0.1)" calcmode="lin" valueType="num">
                                      <p:cBhvr additive="sum">
                                        <p:cTn id="42" dur="200" decel="100000" autoRev="1" fill="hold">
                                          <p:stCondLst>
                                            <p:cond delay="600"/>
                                          </p:stCondLst>
                                        </p:cTn>
                                        <p:tgtEl>
                                          <p:spTgt spid="5">
                                            <p:txEl>
                                              <p:pRg st="4" end="4"/>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534400" cy="1447800"/>
          </a:xfrm>
        </p:spPr>
        <p:txBody>
          <a:bodyPr/>
          <a:lstStyle/>
          <a:p>
            <a:r>
              <a:rPr lang="en-US" dirty="0" smtClean="0"/>
              <a:t>Traditional views of hell: </a:t>
            </a:r>
            <a:br>
              <a:rPr lang="en-US" dirty="0" smtClean="0"/>
            </a:br>
            <a:r>
              <a:rPr lang="en-US" dirty="0" smtClean="0"/>
              <a:t>Annihilation</a:t>
            </a:r>
            <a:endParaRPr lang="en-US" dirty="0"/>
          </a:p>
        </p:txBody>
      </p:sp>
      <p:sp>
        <p:nvSpPr>
          <p:cNvPr id="3" name="Content Placeholder 2"/>
          <p:cNvSpPr>
            <a:spLocks noGrp="1"/>
          </p:cNvSpPr>
          <p:nvPr>
            <p:ph idx="1"/>
          </p:nvPr>
        </p:nvSpPr>
        <p:spPr>
          <a:xfrm>
            <a:off x="381000" y="1905000"/>
            <a:ext cx="8382000" cy="4495800"/>
          </a:xfrm>
        </p:spPr>
        <p:txBody>
          <a:bodyPr/>
          <a:lstStyle/>
          <a:p>
            <a:r>
              <a:rPr lang="en-US" dirty="0" smtClean="0"/>
              <a:t>This view is based on certain biblical language and images</a:t>
            </a:r>
          </a:p>
          <a:p>
            <a:r>
              <a:rPr lang="en-US" dirty="0" smtClean="0"/>
              <a:t>E.g., language of being “destroyed” and “consumed”</a:t>
            </a:r>
          </a:p>
          <a:p>
            <a:r>
              <a:rPr lang="en-US" dirty="0" smtClean="0"/>
              <a:t>E.g., images of fire and death</a:t>
            </a:r>
          </a:p>
          <a:p>
            <a:r>
              <a:rPr lang="en-US" dirty="0" smtClean="0"/>
              <a:t>They also offer alternative interpretations of “eternal torment” texts</a:t>
            </a:r>
          </a:p>
          <a:p>
            <a:r>
              <a:rPr lang="en-US" dirty="0" smtClean="0"/>
              <a:t>Finally, the argue that eternal torment is unjust and so unfitting for God</a:t>
            </a:r>
          </a:p>
          <a:p>
            <a:endParaRPr lang="en-US" dirty="0"/>
          </a:p>
        </p:txBody>
      </p:sp>
      <p:pic>
        <p:nvPicPr>
          <p:cNvPr id="5" name="Picture 4"/>
          <p:cNvPicPr>
            <a:picLocks noChangeAspect="1"/>
          </p:cNvPicPr>
          <p:nvPr/>
        </p:nvPicPr>
        <p:blipFill>
          <a:blip r:embed="rId3"/>
          <a:stretch>
            <a:fillRect/>
          </a:stretch>
        </p:blipFill>
        <p:spPr>
          <a:xfrm>
            <a:off x="6807200" y="5105400"/>
            <a:ext cx="2032000" cy="1524000"/>
          </a:xfrm>
          <a:prstGeom prst="rect">
            <a:avLst/>
          </a:prstGeom>
        </p:spPr>
      </p:pic>
    </p:spTree>
  </p:cSld>
  <p:clrMapOvr>
    <a:masterClrMapping/>
  </p:clrMapOvr>
  <p:transition spd="med">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from="(-#ppt_w/2)" to="(#ppt_x)" calcmode="lin" valueType="num">
                                      <p:cBhvr>
                                        <p:cTn id="7" dur="600" fill="hold">
                                          <p:stCondLst>
                                            <p:cond delay="0"/>
                                          </p:stCondLst>
                                        </p:cTn>
                                        <p:tgtEl>
                                          <p:spTgt spid="3">
                                            <p:txEl>
                                              <p:pRg st="0" end="0"/>
                                            </p:txEl>
                                          </p:spTgt>
                                        </p:tgtEl>
                                        <p:attrNameLst>
                                          <p:attrName>ppt_x</p:attrName>
                                        </p:attrNameLst>
                                      </p:cBhvr>
                                    </p:anim>
                                    <p:anim from="0" to="-1.0" calcmode="lin" valueType="num">
                                      <p:cBhvr>
                                        <p:cTn id="8" dur="200" decel="50000" autoRev="1" fill="hold">
                                          <p:stCondLst>
                                            <p:cond delay="600"/>
                                          </p:stCondLst>
                                        </p:cTn>
                                        <p:tgtEl>
                                          <p:spTgt spid="3">
                                            <p:txEl>
                                              <p:pRg st="0" end="0"/>
                                            </p:txEl>
                                          </p:spTgt>
                                        </p:tgtEl>
                                        <p:attrNameLst>
                                          <p:attrName>xshear</p:attrName>
                                        </p:attrNameLst>
                                      </p:cBhvr>
                                    </p:anim>
                                    <p:animScale>
                                      <p:cBhvr>
                                        <p:cTn id="9" dur="200" decel="100000" autoRev="1" fill="hold">
                                          <p:stCondLst>
                                            <p:cond delay="600"/>
                                          </p:stCondLst>
                                        </p:cTn>
                                        <p:tgtEl>
                                          <p:spTgt spid="3">
                                            <p:txEl>
                                              <p:pRg st="0" end="0"/>
                                            </p:txEl>
                                          </p:spTgt>
                                        </p:tgtEl>
                                      </p:cBhvr>
                                      <p:from x="100000" y="100000"/>
                                      <p:to x="80000" y="100000"/>
                                    </p:animScale>
                                    <p:anim by="(#ppt_h/3+#ppt_w*0.1)" calcmode="lin" valueType="num">
                                      <p:cBhvr additive="sum">
                                        <p:cTn id="10" dur="200" decel="100000" autoRev="1" fill="hold">
                                          <p:stCondLst>
                                            <p:cond delay="600"/>
                                          </p:stCondLst>
                                        </p:cTn>
                                        <p:tgtEl>
                                          <p:spTgt spid="3">
                                            <p:txEl>
                                              <p:pRg st="0" end="0"/>
                                            </p:txEl>
                                          </p:spTgt>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34"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from="(-#ppt_w/2)" to="(#ppt_x)" calcmode="lin" valueType="num">
                                      <p:cBhvr>
                                        <p:cTn id="15" dur="600" fill="hold">
                                          <p:stCondLst>
                                            <p:cond delay="0"/>
                                          </p:stCondLst>
                                        </p:cTn>
                                        <p:tgtEl>
                                          <p:spTgt spid="3">
                                            <p:txEl>
                                              <p:pRg st="1" end="1"/>
                                            </p:txEl>
                                          </p:spTgt>
                                        </p:tgtEl>
                                        <p:attrNameLst>
                                          <p:attrName>ppt_x</p:attrName>
                                        </p:attrNameLst>
                                      </p:cBhvr>
                                    </p:anim>
                                    <p:anim from="0" to="-1.0" calcmode="lin" valueType="num">
                                      <p:cBhvr>
                                        <p:cTn id="16" dur="200" decel="50000" autoRev="1" fill="hold">
                                          <p:stCondLst>
                                            <p:cond delay="600"/>
                                          </p:stCondLst>
                                        </p:cTn>
                                        <p:tgtEl>
                                          <p:spTgt spid="3">
                                            <p:txEl>
                                              <p:pRg st="1" end="1"/>
                                            </p:txEl>
                                          </p:spTgt>
                                        </p:tgtEl>
                                        <p:attrNameLst>
                                          <p:attrName>xshear</p:attrName>
                                        </p:attrNameLst>
                                      </p:cBhvr>
                                    </p:anim>
                                    <p:animScale>
                                      <p:cBhvr>
                                        <p:cTn id="17" dur="200" decel="100000" autoRev="1" fill="hold">
                                          <p:stCondLst>
                                            <p:cond delay="600"/>
                                          </p:stCondLst>
                                        </p:cTn>
                                        <p:tgtEl>
                                          <p:spTgt spid="3">
                                            <p:txEl>
                                              <p:pRg st="1" end="1"/>
                                            </p:txEl>
                                          </p:spTgt>
                                        </p:tgtEl>
                                      </p:cBhvr>
                                      <p:from x="100000" y="100000"/>
                                      <p:to x="80000" y="100000"/>
                                    </p:animScale>
                                    <p:anim by="(#ppt_h/3+#ppt_w*0.1)" calcmode="lin" valueType="num">
                                      <p:cBhvr additive="sum">
                                        <p:cTn id="18" dur="200" decel="100000" autoRev="1" fill="hold">
                                          <p:stCondLst>
                                            <p:cond delay="600"/>
                                          </p:stCondLst>
                                        </p:cTn>
                                        <p:tgtEl>
                                          <p:spTgt spid="3">
                                            <p:txEl>
                                              <p:pRg st="1" end="1"/>
                                            </p:txEl>
                                          </p:spTgt>
                                        </p:tgtEl>
                                        <p:attrNameLst>
                                          <p:attrName>ppt_x</p:attrName>
                                        </p:attrNameLst>
                                      </p:cBhvr>
                                    </p:anim>
                                  </p:childTnLst>
                                </p:cTn>
                              </p:par>
                            </p:childTnLst>
                          </p:cTn>
                        </p:par>
                      </p:childTnLst>
                    </p:cTn>
                  </p:par>
                  <p:par>
                    <p:cTn id="19" fill="hold">
                      <p:stCondLst>
                        <p:cond delay="indefinite"/>
                      </p:stCondLst>
                      <p:childTnLst>
                        <p:par>
                          <p:cTn id="20" fill="hold">
                            <p:stCondLst>
                              <p:cond delay="0"/>
                            </p:stCondLst>
                            <p:childTnLst>
                              <p:par>
                                <p:cTn id="21" presetID="34"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from="(-#ppt_w/2)" to="(#ppt_x)" calcmode="lin" valueType="num">
                                      <p:cBhvr>
                                        <p:cTn id="23" dur="600" fill="hold">
                                          <p:stCondLst>
                                            <p:cond delay="0"/>
                                          </p:stCondLst>
                                        </p:cTn>
                                        <p:tgtEl>
                                          <p:spTgt spid="3">
                                            <p:txEl>
                                              <p:pRg st="2" end="2"/>
                                            </p:txEl>
                                          </p:spTgt>
                                        </p:tgtEl>
                                        <p:attrNameLst>
                                          <p:attrName>ppt_x</p:attrName>
                                        </p:attrNameLst>
                                      </p:cBhvr>
                                    </p:anim>
                                    <p:anim from="0" to="-1.0" calcmode="lin" valueType="num">
                                      <p:cBhvr>
                                        <p:cTn id="24" dur="200" decel="50000" autoRev="1" fill="hold">
                                          <p:stCondLst>
                                            <p:cond delay="600"/>
                                          </p:stCondLst>
                                        </p:cTn>
                                        <p:tgtEl>
                                          <p:spTgt spid="3">
                                            <p:txEl>
                                              <p:pRg st="2" end="2"/>
                                            </p:txEl>
                                          </p:spTgt>
                                        </p:tgtEl>
                                        <p:attrNameLst>
                                          <p:attrName>xshear</p:attrName>
                                        </p:attrNameLst>
                                      </p:cBhvr>
                                    </p:anim>
                                    <p:animScale>
                                      <p:cBhvr>
                                        <p:cTn id="25" dur="200" decel="100000" autoRev="1" fill="hold">
                                          <p:stCondLst>
                                            <p:cond delay="600"/>
                                          </p:stCondLst>
                                        </p:cTn>
                                        <p:tgtEl>
                                          <p:spTgt spid="3">
                                            <p:txEl>
                                              <p:pRg st="2" end="2"/>
                                            </p:txEl>
                                          </p:spTgt>
                                        </p:tgtEl>
                                      </p:cBhvr>
                                      <p:from x="100000" y="100000"/>
                                      <p:to x="80000" y="100000"/>
                                    </p:animScale>
                                    <p:anim by="(#ppt_h/3+#ppt_w*0.1)" calcmode="lin" valueType="num">
                                      <p:cBhvr additive="sum">
                                        <p:cTn id="26" dur="200" decel="100000" autoRev="1" fill="hold">
                                          <p:stCondLst>
                                            <p:cond delay="600"/>
                                          </p:stCondLst>
                                        </p:cTn>
                                        <p:tgtEl>
                                          <p:spTgt spid="3">
                                            <p:txEl>
                                              <p:pRg st="2" end="2"/>
                                            </p:txEl>
                                          </p:spTgt>
                                        </p:tgtEl>
                                        <p:attrNameLst>
                                          <p:attrName>ppt_x</p:attrName>
                                        </p:attrNameLst>
                                      </p:cBhvr>
                                    </p:anim>
                                  </p:childTnLst>
                                </p:cTn>
                              </p:par>
                            </p:childTnLst>
                          </p:cTn>
                        </p:par>
                      </p:childTnLst>
                    </p:cTn>
                  </p:par>
                  <p:par>
                    <p:cTn id="27" fill="hold">
                      <p:stCondLst>
                        <p:cond delay="indefinite"/>
                      </p:stCondLst>
                      <p:childTnLst>
                        <p:par>
                          <p:cTn id="28" fill="hold">
                            <p:stCondLst>
                              <p:cond delay="0"/>
                            </p:stCondLst>
                            <p:childTnLst>
                              <p:par>
                                <p:cTn id="29" presetID="34"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from="(-#ppt_w/2)" to="(#ppt_x)" calcmode="lin" valueType="num">
                                      <p:cBhvr>
                                        <p:cTn id="31" dur="600" fill="hold">
                                          <p:stCondLst>
                                            <p:cond delay="0"/>
                                          </p:stCondLst>
                                        </p:cTn>
                                        <p:tgtEl>
                                          <p:spTgt spid="3">
                                            <p:txEl>
                                              <p:pRg st="3" end="3"/>
                                            </p:txEl>
                                          </p:spTgt>
                                        </p:tgtEl>
                                        <p:attrNameLst>
                                          <p:attrName>ppt_x</p:attrName>
                                        </p:attrNameLst>
                                      </p:cBhvr>
                                    </p:anim>
                                    <p:anim from="0" to="-1.0" calcmode="lin" valueType="num">
                                      <p:cBhvr>
                                        <p:cTn id="32" dur="200" decel="50000" autoRev="1" fill="hold">
                                          <p:stCondLst>
                                            <p:cond delay="600"/>
                                          </p:stCondLst>
                                        </p:cTn>
                                        <p:tgtEl>
                                          <p:spTgt spid="3">
                                            <p:txEl>
                                              <p:pRg st="3" end="3"/>
                                            </p:txEl>
                                          </p:spTgt>
                                        </p:tgtEl>
                                        <p:attrNameLst>
                                          <p:attrName>xshear</p:attrName>
                                        </p:attrNameLst>
                                      </p:cBhvr>
                                    </p:anim>
                                    <p:animScale>
                                      <p:cBhvr>
                                        <p:cTn id="33" dur="200" decel="100000" autoRev="1" fill="hold">
                                          <p:stCondLst>
                                            <p:cond delay="600"/>
                                          </p:stCondLst>
                                        </p:cTn>
                                        <p:tgtEl>
                                          <p:spTgt spid="3">
                                            <p:txEl>
                                              <p:pRg st="3" end="3"/>
                                            </p:txEl>
                                          </p:spTgt>
                                        </p:tgtEl>
                                      </p:cBhvr>
                                      <p:from x="100000" y="100000"/>
                                      <p:to x="80000" y="100000"/>
                                    </p:animScale>
                                    <p:anim by="(#ppt_h/3+#ppt_w*0.1)" calcmode="lin" valueType="num">
                                      <p:cBhvr additive="sum">
                                        <p:cTn id="34" dur="200" decel="100000" autoRev="1" fill="hold">
                                          <p:stCondLst>
                                            <p:cond delay="600"/>
                                          </p:stCondLst>
                                        </p:cTn>
                                        <p:tgtEl>
                                          <p:spTgt spid="3">
                                            <p:txEl>
                                              <p:pRg st="3" end="3"/>
                                            </p:txEl>
                                          </p:spTgt>
                                        </p:tgtEl>
                                        <p:attrNameLst>
                                          <p:attrName>ppt_x</p:attrName>
                                        </p:attrNameLst>
                                      </p:cBhvr>
                                    </p:anim>
                                  </p:childTnLst>
                                </p:cTn>
                              </p:par>
                            </p:childTnLst>
                          </p:cTn>
                        </p:par>
                      </p:childTnLst>
                    </p:cTn>
                  </p:par>
                  <p:par>
                    <p:cTn id="35" fill="hold">
                      <p:stCondLst>
                        <p:cond delay="indefinite"/>
                      </p:stCondLst>
                      <p:childTnLst>
                        <p:par>
                          <p:cTn id="36" fill="hold">
                            <p:stCondLst>
                              <p:cond delay="0"/>
                            </p:stCondLst>
                            <p:childTnLst>
                              <p:par>
                                <p:cTn id="37" presetID="34" presetClass="entr" presetSubtype="0"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 from="(-#ppt_w/2)" to="(#ppt_x)" calcmode="lin" valueType="num">
                                      <p:cBhvr>
                                        <p:cTn id="39" dur="600" fill="hold">
                                          <p:stCondLst>
                                            <p:cond delay="0"/>
                                          </p:stCondLst>
                                        </p:cTn>
                                        <p:tgtEl>
                                          <p:spTgt spid="3">
                                            <p:txEl>
                                              <p:pRg st="4" end="4"/>
                                            </p:txEl>
                                          </p:spTgt>
                                        </p:tgtEl>
                                        <p:attrNameLst>
                                          <p:attrName>ppt_x</p:attrName>
                                        </p:attrNameLst>
                                      </p:cBhvr>
                                    </p:anim>
                                    <p:anim from="0" to="-1.0" calcmode="lin" valueType="num">
                                      <p:cBhvr>
                                        <p:cTn id="40" dur="200" decel="50000" autoRev="1" fill="hold">
                                          <p:stCondLst>
                                            <p:cond delay="600"/>
                                          </p:stCondLst>
                                        </p:cTn>
                                        <p:tgtEl>
                                          <p:spTgt spid="3">
                                            <p:txEl>
                                              <p:pRg st="4" end="4"/>
                                            </p:txEl>
                                          </p:spTgt>
                                        </p:tgtEl>
                                        <p:attrNameLst>
                                          <p:attrName>xshear</p:attrName>
                                        </p:attrNameLst>
                                      </p:cBhvr>
                                    </p:anim>
                                    <p:animScale>
                                      <p:cBhvr>
                                        <p:cTn id="41" dur="200" decel="100000" autoRev="1" fill="hold">
                                          <p:stCondLst>
                                            <p:cond delay="600"/>
                                          </p:stCondLst>
                                        </p:cTn>
                                        <p:tgtEl>
                                          <p:spTgt spid="3">
                                            <p:txEl>
                                              <p:pRg st="4" end="4"/>
                                            </p:txEl>
                                          </p:spTgt>
                                        </p:tgtEl>
                                      </p:cBhvr>
                                      <p:from x="100000" y="100000"/>
                                      <p:to x="80000" y="100000"/>
                                    </p:animScale>
                                    <p:anim by="(#ppt_h/3+#ppt_w*0.1)" calcmode="lin" valueType="num">
                                      <p:cBhvr additive="sum">
                                        <p:cTn id="42" dur="200" decel="100000" autoRev="1" fill="hold">
                                          <p:stCondLst>
                                            <p:cond delay="600"/>
                                          </p:stCondLst>
                                        </p:cTn>
                                        <p:tgtEl>
                                          <p:spTgt spid="3">
                                            <p:txEl>
                                              <p:pRg st="4" end="4"/>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common core</a:t>
            </a:r>
            <a:endParaRPr lang="en-US" dirty="0"/>
          </a:p>
        </p:txBody>
      </p:sp>
      <p:sp>
        <p:nvSpPr>
          <p:cNvPr id="3" name="Content Placeholder 2"/>
          <p:cNvSpPr>
            <a:spLocks noGrp="1"/>
          </p:cNvSpPr>
          <p:nvPr>
            <p:ph idx="1"/>
          </p:nvPr>
        </p:nvSpPr>
        <p:spPr/>
        <p:txBody>
          <a:bodyPr/>
          <a:lstStyle/>
          <a:p>
            <a:r>
              <a:rPr lang="en-US" dirty="0" smtClean="0"/>
              <a:t>There is disagreement among traditionalists about how literal or metaphorical the biblical imagery is but they do agree that …</a:t>
            </a:r>
          </a:p>
          <a:p>
            <a:r>
              <a:rPr lang="en-US" dirty="0" smtClean="0"/>
              <a:t>Hell is deserved</a:t>
            </a:r>
          </a:p>
          <a:p>
            <a:r>
              <a:rPr lang="en-US" dirty="0" smtClean="0"/>
              <a:t>Hell is the end of the line — a “place” of no return; those consigned to hell will NEVER be redeemed</a:t>
            </a:r>
            <a:endParaRPr lang="en-US" dirty="0"/>
          </a:p>
        </p:txBody>
      </p:sp>
      <p:pic>
        <p:nvPicPr>
          <p:cNvPr id="5" name="Picture 4"/>
          <p:cNvPicPr>
            <a:picLocks noChangeAspect="1"/>
          </p:cNvPicPr>
          <p:nvPr/>
        </p:nvPicPr>
        <p:blipFill>
          <a:blip r:embed="rId3"/>
          <a:stretch>
            <a:fillRect/>
          </a:stretch>
        </p:blipFill>
        <p:spPr>
          <a:xfrm>
            <a:off x="6807200" y="5105400"/>
            <a:ext cx="2032000" cy="1524000"/>
          </a:xfrm>
          <a:prstGeom prst="rect">
            <a:avLst/>
          </a:prstGeom>
        </p:spPr>
      </p:pic>
    </p:spTree>
  </p:cSld>
  <p:clrMapOvr>
    <a:masterClrMapping/>
  </p:clrMapOvr>
  <p:transition spd="med">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from="(-#ppt_w/2)" to="(#ppt_x)" calcmode="lin" valueType="num">
                                      <p:cBhvr>
                                        <p:cTn id="7" dur="600" fill="hold">
                                          <p:stCondLst>
                                            <p:cond delay="0"/>
                                          </p:stCondLst>
                                        </p:cTn>
                                        <p:tgtEl>
                                          <p:spTgt spid="3">
                                            <p:txEl>
                                              <p:pRg st="0" end="0"/>
                                            </p:txEl>
                                          </p:spTgt>
                                        </p:tgtEl>
                                        <p:attrNameLst>
                                          <p:attrName>ppt_x</p:attrName>
                                        </p:attrNameLst>
                                      </p:cBhvr>
                                    </p:anim>
                                    <p:anim from="0" to="-1.0" calcmode="lin" valueType="num">
                                      <p:cBhvr>
                                        <p:cTn id="8" dur="200" decel="50000" autoRev="1" fill="hold">
                                          <p:stCondLst>
                                            <p:cond delay="600"/>
                                          </p:stCondLst>
                                        </p:cTn>
                                        <p:tgtEl>
                                          <p:spTgt spid="3">
                                            <p:txEl>
                                              <p:pRg st="0" end="0"/>
                                            </p:txEl>
                                          </p:spTgt>
                                        </p:tgtEl>
                                        <p:attrNameLst>
                                          <p:attrName>xshear</p:attrName>
                                        </p:attrNameLst>
                                      </p:cBhvr>
                                    </p:anim>
                                    <p:animScale>
                                      <p:cBhvr>
                                        <p:cTn id="9" dur="200" decel="100000" autoRev="1" fill="hold">
                                          <p:stCondLst>
                                            <p:cond delay="600"/>
                                          </p:stCondLst>
                                        </p:cTn>
                                        <p:tgtEl>
                                          <p:spTgt spid="3">
                                            <p:txEl>
                                              <p:pRg st="0" end="0"/>
                                            </p:txEl>
                                          </p:spTgt>
                                        </p:tgtEl>
                                      </p:cBhvr>
                                      <p:from x="100000" y="100000"/>
                                      <p:to x="80000" y="100000"/>
                                    </p:animScale>
                                    <p:anim by="(#ppt_h/3+#ppt_w*0.1)" calcmode="lin" valueType="num">
                                      <p:cBhvr additive="sum">
                                        <p:cTn id="10" dur="200" decel="100000" autoRev="1" fill="hold">
                                          <p:stCondLst>
                                            <p:cond delay="600"/>
                                          </p:stCondLst>
                                        </p:cTn>
                                        <p:tgtEl>
                                          <p:spTgt spid="3">
                                            <p:txEl>
                                              <p:pRg st="0" end="0"/>
                                            </p:txEl>
                                          </p:spTgt>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34"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from="(-#ppt_w/2)" to="(#ppt_x)" calcmode="lin" valueType="num">
                                      <p:cBhvr>
                                        <p:cTn id="15" dur="600" fill="hold">
                                          <p:stCondLst>
                                            <p:cond delay="0"/>
                                          </p:stCondLst>
                                        </p:cTn>
                                        <p:tgtEl>
                                          <p:spTgt spid="3">
                                            <p:txEl>
                                              <p:pRg st="1" end="1"/>
                                            </p:txEl>
                                          </p:spTgt>
                                        </p:tgtEl>
                                        <p:attrNameLst>
                                          <p:attrName>ppt_x</p:attrName>
                                        </p:attrNameLst>
                                      </p:cBhvr>
                                    </p:anim>
                                    <p:anim from="0" to="-1.0" calcmode="lin" valueType="num">
                                      <p:cBhvr>
                                        <p:cTn id="16" dur="200" decel="50000" autoRev="1" fill="hold">
                                          <p:stCondLst>
                                            <p:cond delay="600"/>
                                          </p:stCondLst>
                                        </p:cTn>
                                        <p:tgtEl>
                                          <p:spTgt spid="3">
                                            <p:txEl>
                                              <p:pRg st="1" end="1"/>
                                            </p:txEl>
                                          </p:spTgt>
                                        </p:tgtEl>
                                        <p:attrNameLst>
                                          <p:attrName>xshear</p:attrName>
                                        </p:attrNameLst>
                                      </p:cBhvr>
                                    </p:anim>
                                    <p:animScale>
                                      <p:cBhvr>
                                        <p:cTn id="17" dur="200" decel="100000" autoRev="1" fill="hold">
                                          <p:stCondLst>
                                            <p:cond delay="600"/>
                                          </p:stCondLst>
                                        </p:cTn>
                                        <p:tgtEl>
                                          <p:spTgt spid="3">
                                            <p:txEl>
                                              <p:pRg st="1" end="1"/>
                                            </p:txEl>
                                          </p:spTgt>
                                        </p:tgtEl>
                                      </p:cBhvr>
                                      <p:from x="100000" y="100000"/>
                                      <p:to x="80000" y="100000"/>
                                    </p:animScale>
                                    <p:anim by="(#ppt_h/3+#ppt_w*0.1)" calcmode="lin" valueType="num">
                                      <p:cBhvr additive="sum">
                                        <p:cTn id="18" dur="200" decel="100000" autoRev="1" fill="hold">
                                          <p:stCondLst>
                                            <p:cond delay="600"/>
                                          </p:stCondLst>
                                        </p:cTn>
                                        <p:tgtEl>
                                          <p:spTgt spid="3">
                                            <p:txEl>
                                              <p:pRg st="1" end="1"/>
                                            </p:txEl>
                                          </p:spTgt>
                                        </p:tgtEl>
                                        <p:attrNameLst>
                                          <p:attrName>ppt_x</p:attrName>
                                        </p:attrNameLst>
                                      </p:cBhvr>
                                    </p:anim>
                                  </p:childTnLst>
                                </p:cTn>
                              </p:par>
                            </p:childTnLst>
                          </p:cTn>
                        </p:par>
                      </p:childTnLst>
                    </p:cTn>
                  </p:par>
                  <p:par>
                    <p:cTn id="19" fill="hold">
                      <p:stCondLst>
                        <p:cond delay="indefinite"/>
                      </p:stCondLst>
                      <p:childTnLst>
                        <p:par>
                          <p:cTn id="20" fill="hold">
                            <p:stCondLst>
                              <p:cond delay="0"/>
                            </p:stCondLst>
                            <p:childTnLst>
                              <p:par>
                                <p:cTn id="21" presetID="34"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from="(-#ppt_w/2)" to="(#ppt_x)" calcmode="lin" valueType="num">
                                      <p:cBhvr>
                                        <p:cTn id="23" dur="600" fill="hold">
                                          <p:stCondLst>
                                            <p:cond delay="0"/>
                                          </p:stCondLst>
                                        </p:cTn>
                                        <p:tgtEl>
                                          <p:spTgt spid="3">
                                            <p:txEl>
                                              <p:pRg st="2" end="2"/>
                                            </p:txEl>
                                          </p:spTgt>
                                        </p:tgtEl>
                                        <p:attrNameLst>
                                          <p:attrName>ppt_x</p:attrName>
                                        </p:attrNameLst>
                                      </p:cBhvr>
                                    </p:anim>
                                    <p:anim from="0" to="-1.0" calcmode="lin" valueType="num">
                                      <p:cBhvr>
                                        <p:cTn id="24" dur="200" decel="50000" autoRev="1" fill="hold">
                                          <p:stCondLst>
                                            <p:cond delay="600"/>
                                          </p:stCondLst>
                                        </p:cTn>
                                        <p:tgtEl>
                                          <p:spTgt spid="3">
                                            <p:txEl>
                                              <p:pRg st="2" end="2"/>
                                            </p:txEl>
                                          </p:spTgt>
                                        </p:tgtEl>
                                        <p:attrNameLst>
                                          <p:attrName>xshear</p:attrName>
                                        </p:attrNameLst>
                                      </p:cBhvr>
                                    </p:anim>
                                    <p:animScale>
                                      <p:cBhvr>
                                        <p:cTn id="25" dur="200" decel="100000" autoRev="1" fill="hold">
                                          <p:stCondLst>
                                            <p:cond delay="600"/>
                                          </p:stCondLst>
                                        </p:cTn>
                                        <p:tgtEl>
                                          <p:spTgt spid="3">
                                            <p:txEl>
                                              <p:pRg st="2" end="2"/>
                                            </p:txEl>
                                          </p:spTgt>
                                        </p:tgtEl>
                                      </p:cBhvr>
                                      <p:from x="100000" y="100000"/>
                                      <p:to x="80000" y="100000"/>
                                    </p:animScale>
                                    <p:anim by="(#ppt_h/3+#ppt_w*0.1)" calcmode="lin" valueType="num">
                                      <p:cBhvr additive="sum">
                                        <p:cTn id="26" dur="200" decel="100000" autoRev="1" fill="hold">
                                          <p:stCondLst>
                                            <p:cond delay="600"/>
                                          </p:stCondLst>
                                        </p:cTn>
                                        <p:tgtEl>
                                          <p:spTgt spid="3">
                                            <p:txEl>
                                              <p:pRg st="2" end="2"/>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discomfort with hell</a:t>
            </a:r>
            <a:endParaRPr lang="en-US" dirty="0"/>
          </a:p>
        </p:txBody>
      </p:sp>
      <p:sp>
        <p:nvSpPr>
          <p:cNvPr id="3" name="Content Placeholder 2"/>
          <p:cNvSpPr>
            <a:spLocks noGrp="1"/>
          </p:cNvSpPr>
          <p:nvPr>
            <p:ph idx="1"/>
          </p:nvPr>
        </p:nvSpPr>
        <p:spPr/>
        <p:txBody>
          <a:bodyPr/>
          <a:lstStyle/>
          <a:p>
            <a:r>
              <a:rPr lang="en-US" dirty="0" smtClean="0"/>
              <a:t>Consider these quotes: one from a Catholic tract for children and one from a Protestant sermon</a:t>
            </a:r>
          </a:p>
          <a:p>
            <a:r>
              <a:rPr lang="en-US" dirty="0" smtClean="0"/>
              <a:t>How did they make you feel?</a:t>
            </a:r>
          </a:p>
          <a:p>
            <a:r>
              <a:rPr lang="en-US" dirty="0" smtClean="0"/>
              <a:t>Most believers feel some discomfort with hell as traditionally understood</a:t>
            </a:r>
            <a:endParaRPr lang="en-US" dirty="0"/>
          </a:p>
        </p:txBody>
      </p:sp>
      <p:pic>
        <p:nvPicPr>
          <p:cNvPr id="4" name="Picture 3"/>
          <p:cNvPicPr>
            <a:picLocks noChangeAspect="1"/>
          </p:cNvPicPr>
          <p:nvPr/>
        </p:nvPicPr>
        <p:blipFill>
          <a:blip r:embed="rId3"/>
          <a:stretch>
            <a:fillRect/>
          </a:stretch>
        </p:blipFill>
        <p:spPr>
          <a:xfrm>
            <a:off x="6908992" y="228600"/>
            <a:ext cx="1970531" cy="1828799"/>
          </a:xfrm>
          <a:prstGeom prst="rect">
            <a:avLst/>
          </a:prstGeom>
        </p:spPr>
      </p:pic>
      <p:pic>
        <p:nvPicPr>
          <p:cNvPr id="5" name="Picture 4"/>
          <p:cNvPicPr>
            <a:picLocks noChangeAspect="1"/>
          </p:cNvPicPr>
          <p:nvPr/>
        </p:nvPicPr>
        <p:blipFill>
          <a:blip r:embed="rId4"/>
          <a:stretch>
            <a:fillRect/>
          </a:stretch>
        </p:blipFill>
        <p:spPr>
          <a:xfrm>
            <a:off x="6807200" y="5105400"/>
            <a:ext cx="2032000" cy="1524000"/>
          </a:xfrm>
          <a:prstGeom prst="rect">
            <a:avLst/>
          </a:prstGeom>
        </p:spPr>
      </p:pic>
    </p:spTree>
  </p:cSld>
  <p:clrMapOvr>
    <a:masterClrMapping/>
  </p:clrMapOvr>
  <p:transition spd="med">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from="(-#ppt_w/2)" to="(#ppt_x)" calcmode="lin" valueType="num">
                                      <p:cBhvr>
                                        <p:cTn id="7" dur="600" fill="hold">
                                          <p:stCondLst>
                                            <p:cond delay="0"/>
                                          </p:stCondLst>
                                        </p:cTn>
                                        <p:tgtEl>
                                          <p:spTgt spid="3">
                                            <p:txEl>
                                              <p:pRg st="0" end="0"/>
                                            </p:txEl>
                                          </p:spTgt>
                                        </p:tgtEl>
                                        <p:attrNameLst>
                                          <p:attrName>ppt_x</p:attrName>
                                        </p:attrNameLst>
                                      </p:cBhvr>
                                    </p:anim>
                                    <p:anim from="0" to="-1.0" calcmode="lin" valueType="num">
                                      <p:cBhvr>
                                        <p:cTn id="8" dur="200" decel="50000" autoRev="1" fill="hold">
                                          <p:stCondLst>
                                            <p:cond delay="600"/>
                                          </p:stCondLst>
                                        </p:cTn>
                                        <p:tgtEl>
                                          <p:spTgt spid="3">
                                            <p:txEl>
                                              <p:pRg st="0" end="0"/>
                                            </p:txEl>
                                          </p:spTgt>
                                        </p:tgtEl>
                                        <p:attrNameLst>
                                          <p:attrName>xshear</p:attrName>
                                        </p:attrNameLst>
                                      </p:cBhvr>
                                    </p:anim>
                                    <p:animScale>
                                      <p:cBhvr>
                                        <p:cTn id="9" dur="200" decel="100000" autoRev="1" fill="hold">
                                          <p:stCondLst>
                                            <p:cond delay="600"/>
                                          </p:stCondLst>
                                        </p:cTn>
                                        <p:tgtEl>
                                          <p:spTgt spid="3">
                                            <p:txEl>
                                              <p:pRg st="0" end="0"/>
                                            </p:txEl>
                                          </p:spTgt>
                                        </p:tgtEl>
                                      </p:cBhvr>
                                      <p:from x="100000" y="100000"/>
                                      <p:to x="80000" y="100000"/>
                                    </p:animScale>
                                    <p:anim by="(#ppt_h/3+#ppt_w*0.1)" calcmode="lin" valueType="num">
                                      <p:cBhvr additive="sum">
                                        <p:cTn id="10" dur="200" decel="100000" autoRev="1" fill="hold">
                                          <p:stCondLst>
                                            <p:cond delay="600"/>
                                          </p:stCondLst>
                                        </p:cTn>
                                        <p:tgtEl>
                                          <p:spTgt spid="3">
                                            <p:txEl>
                                              <p:pRg st="0" end="0"/>
                                            </p:txEl>
                                          </p:spTgt>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34"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from="(-#ppt_w/2)" to="(#ppt_x)" calcmode="lin" valueType="num">
                                      <p:cBhvr>
                                        <p:cTn id="15" dur="600" fill="hold">
                                          <p:stCondLst>
                                            <p:cond delay="0"/>
                                          </p:stCondLst>
                                        </p:cTn>
                                        <p:tgtEl>
                                          <p:spTgt spid="3">
                                            <p:txEl>
                                              <p:pRg st="1" end="1"/>
                                            </p:txEl>
                                          </p:spTgt>
                                        </p:tgtEl>
                                        <p:attrNameLst>
                                          <p:attrName>ppt_x</p:attrName>
                                        </p:attrNameLst>
                                      </p:cBhvr>
                                    </p:anim>
                                    <p:anim from="0" to="-1.0" calcmode="lin" valueType="num">
                                      <p:cBhvr>
                                        <p:cTn id="16" dur="200" decel="50000" autoRev="1" fill="hold">
                                          <p:stCondLst>
                                            <p:cond delay="600"/>
                                          </p:stCondLst>
                                        </p:cTn>
                                        <p:tgtEl>
                                          <p:spTgt spid="3">
                                            <p:txEl>
                                              <p:pRg st="1" end="1"/>
                                            </p:txEl>
                                          </p:spTgt>
                                        </p:tgtEl>
                                        <p:attrNameLst>
                                          <p:attrName>xshear</p:attrName>
                                        </p:attrNameLst>
                                      </p:cBhvr>
                                    </p:anim>
                                    <p:animScale>
                                      <p:cBhvr>
                                        <p:cTn id="17" dur="200" decel="100000" autoRev="1" fill="hold">
                                          <p:stCondLst>
                                            <p:cond delay="600"/>
                                          </p:stCondLst>
                                        </p:cTn>
                                        <p:tgtEl>
                                          <p:spTgt spid="3">
                                            <p:txEl>
                                              <p:pRg st="1" end="1"/>
                                            </p:txEl>
                                          </p:spTgt>
                                        </p:tgtEl>
                                      </p:cBhvr>
                                      <p:from x="100000" y="100000"/>
                                      <p:to x="80000" y="100000"/>
                                    </p:animScale>
                                    <p:anim by="(#ppt_h/3+#ppt_w*0.1)" calcmode="lin" valueType="num">
                                      <p:cBhvr additive="sum">
                                        <p:cTn id="18" dur="200" decel="100000" autoRev="1" fill="hold">
                                          <p:stCondLst>
                                            <p:cond delay="600"/>
                                          </p:stCondLst>
                                        </p:cTn>
                                        <p:tgtEl>
                                          <p:spTgt spid="3">
                                            <p:txEl>
                                              <p:pRg st="1" end="1"/>
                                            </p:txEl>
                                          </p:spTgt>
                                        </p:tgtEl>
                                        <p:attrNameLst>
                                          <p:attrName>ppt_x</p:attrName>
                                        </p:attrNameLst>
                                      </p:cBhvr>
                                    </p:anim>
                                  </p:childTnLst>
                                </p:cTn>
                              </p:par>
                            </p:childTnLst>
                          </p:cTn>
                        </p:par>
                      </p:childTnLst>
                    </p:cTn>
                  </p:par>
                  <p:par>
                    <p:cTn id="19" fill="hold">
                      <p:stCondLst>
                        <p:cond delay="indefinite"/>
                      </p:stCondLst>
                      <p:childTnLst>
                        <p:par>
                          <p:cTn id="20" fill="hold">
                            <p:stCondLst>
                              <p:cond delay="0"/>
                            </p:stCondLst>
                            <p:childTnLst>
                              <p:par>
                                <p:cTn id="21" presetID="34"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from="(-#ppt_w/2)" to="(#ppt_x)" calcmode="lin" valueType="num">
                                      <p:cBhvr>
                                        <p:cTn id="23" dur="600" fill="hold">
                                          <p:stCondLst>
                                            <p:cond delay="0"/>
                                          </p:stCondLst>
                                        </p:cTn>
                                        <p:tgtEl>
                                          <p:spTgt spid="3">
                                            <p:txEl>
                                              <p:pRg st="2" end="2"/>
                                            </p:txEl>
                                          </p:spTgt>
                                        </p:tgtEl>
                                        <p:attrNameLst>
                                          <p:attrName>ppt_x</p:attrName>
                                        </p:attrNameLst>
                                      </p:cBhvr>
                                    </p:anim>
                                    <p:anim from="0" to="-1.0" calcmode="lin" valueType="num">
                                      <p:cBhvr>
                                        <p:cTn id="24" dur="200" decel="50000" autoRev="1" fill="hold">
                                          <p:stCondLst>
                                            <p:cond delay="600"/>
                                          </p:stCondLst>
                                        </p:cTn>
                                        <p:tgtEl>
                                          <p:spTgt spid="3">
                                            <p:txEl>
                                              <p:pRg st="2" end="2"/>
                                            </p:txEl>
                                          </p:spTgt>
                                        </p:tgtEl>
                                        <p:attrNameLst>
                                          <p:attrName>xshear</p:attrName>
                                        </p:attrNameLst>
                                      </p:cBhvr>
                                    </p:anim>
                                    <p:animScale>
                                      <p:cBhvr>
                                        <p:cTn id="25" dur="200" decel="100000" autoRev="1" fill="hold">
                                          <p:stCondLst>
                                            <p:cond delay="600"/>
                                          </p:stCondLst>
                                        </p:cTn>
                                        <p:tgtEl>
                                          <p:spTgt spid="3">
                                            <p:txEl>
                                              <p:pRg st="2" end="2"/>
                                            </p:txEl>
                                          </p:spTgt>
                                        </p:tgtEl>
                                      </p:cBhvr>
                                      <p:from x="100000" y="100000"/>
                                      <p:to x="80000" y="100000"/>
                                    </p:animScale>
                                    <p:anim by="(#ppt_h/3+#ppt_w*0.1)" calcmode="lin" valueType="num">
                                      <p:cBhvr additive="sum">
                                        <p:cTn id="26" dur="200" decel="100000" autoRev="1" fill="hold">
                                          <p:stCondLst>
                                            <p:cond delay="600"/>
                                          </p:stCondLst>
                                        </p:cTn>
                                        <p:tgtEl>
                                          <p:spTgt spid="3">
                                            <p:txEl>
                                              <p:pRg st="2" end="2"/>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problem of justice</a:t>
            </a:r>
            <a:endParaRPr lang="en-US" dirty="0"/>
          </a:p>
        </p:txBody>
      </p:sp>
      <p:sp>
        <p:nvSpPr>
          <p:cNvPr id="3" name="Content Placeholder 2"/>
          <p:cNvSpPr>
            <a:spLocks noGrp="1"/>
          </p:cNvSpPr>
          <p:nvPr>
            <p:ph idx="1"/>
          </p:nvPr>
        </p:nvSpPr>
        <p:spPr/>
        <p:txBody>
          <a:bodyPr>
            <a:normAutofit/>
          </a:bodyPr>
          <a:lstStyle/>
          <a:p>
            <a:r>
              <a:rPr lang="en-US" dirty="0" smtClean="0"/>
              <a:t>Hell is defended on the basis of retributive justice</a:t>
            </a:r>
          </a:p>
          <a:p>
            <a:r>
              <a:rPr lang="en-US" dirty="0" smtClean="0"/>
              <a:t>But how can a finite sin warrant an infinite punishment? How does that punishment fit the crime?</a:t>
            </a:r>
          </a:p>
          <a:p>
            <a:r>
              <a:rPr lang="en-US" dirty="0" smtClean="0"/>
              <a:t>Anselm’s solution: a sin against an infinite being incurs an infinite demerit and warrants an infinite punishment. But …</a:t>
            </a:r>
          </a:p>
          <a:p>
            <a:r>
              <a:rPr lang="en-US" dirty="0" smtClean="0"/>
              <a:t>The “ongoing sin in hell” solution. But …</a:t>
            </a:r>
            <a:endParaRPr lang="en-US" dirty="0"/>
          </a:p>
        </p:txBody>
      </p:sp>
      <p:pic>
        <p:nvPicPr>
          <p:cNvPr id="5" name="Picture 4"/>
          <p:cNvPicPr>
            <a:picLocks noChangeAspect="1"/>
          </p:cNvPicPr>
          <p:nvPr/>
        </p:nvPicPr>
        <p:blipFill>
          <a:blip r:embed="rId3"/>
          <a:stretch>
            <a:fillRect/>
          </a:stretch>
        </p:blipFill>
        <p:spPr>
          <a:xfrm>
            <a:off x="6807200" y="5105400"/>
            <a:ext cx="2032000" cy="1524000"/>
          </a:xfrm>
          <a:prstGeom prst="rect">
            <a:avLst/>
          </a:prstGeom>
        </p:spPr>
      </p:pic>
    </p:spTree>
  </p:cSld>
  <p:clrMapOvr>
    <a:masterClrMapping/>
  </p:clrMapOvr>
  <p:transition spd="med">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from="(-#ppt_w/2)" to="(#ppt_x)" calcmode="lin" valueType="num">
                                      <p:cBhvr>
                                        <p:cTn id="7" dur="600" fill="hold">
                                          <p:stCondLst>
                                            <p:cond delay="0"/>
                                          </p:stCondLst>
                                        </p:cTn>
                                        <p:tgtEl>
                                          <p:spTgt spid="3">
                                            <p:txEl>
                                              <p:pRg st="0" end="0"/>
                                            </p:txEl>
                                          </p:spTgt>
                                        </p:tgtEl>
                                        <p:attrNameLst>
                                          <p:attrName>ppt_x</p:attrName>
                                        </p:attrNameLst>
                                      </p:cBhvr>
                                    </p:anim>
                                    <p:anim from="0" to="-1.0" calcmode="lin" valueType="num">
                                      <p:cBhvr>
                                        <p:cTn id="8" dur="200" decel="50000" autoRev="1" fill="hold">
                                          <p:stCondLst>
                                            <p:cond delay="600"/>
                                          </p:stCondLst>
                                        </p:cTn>
                                        <p:tgtEl>
                                          <p:spTgt spid="3">
                                            <p:txEl>
                                              <p:pRg st="0" end="0"/>
                                            </p:txEl>
                                          </p:spTgt>
                                        </p:tgtEl>
                                        <p:attrNameLst>
                                          <p:attrName>xshear</p:attrName>
                                        </p:attrNameLst>
                                      </p:cBhvr>
                                    </p:anim>
                                    <p:animScale>
                                      <p:cBhvr>
                                        <p:cTn id="9" dur="200" decel="100000" autoRev="1" fill="hold">
                                          <p:stCondLst>
                                            <p:cond delay="600"/>
                                          </p:stCondLst>
                                        </p:cTn>
                                        <p:tgtEl>
                                          <p:spTgt spid="3">
                                            <p:txEl>
                                              <p:pRg st="0" end="0"/>
                                            </p:txEl>
                                          </p:spTgt>
                                        </p:tgtEl>
                                      </p:cBhvr>
                                      <p:from x="100000" y="100000"/>
                                      <p:to x="80000" y="100000"/>
                                    </p:animScale>
                                    <p:anim by="(#ppt_h/3+#ppt_w*0.1)" calcmode="lin" valueType="num">
                                      <p:cBhvr additive="sum">
                                        <p:cTn id="10" dur="200" decel="100000" autoRev="1" fill="hold">
                                          <p:stCondLst>
                                            <p:cond delay="600"/>
                                          </p:stCondLst>
                                        </p:cTn>
                                        <p:tgtEl>
                                          <p:spTgt spid="3">
                                            <p:txEl>
                                              <p:pRg st="0" end="0"/>
                                            </p:txEl>
                                          </p:spTgt>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34"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from="(-#ppt_w/2)" to="(#ppt_x)" calcmode="lin" valueType="num">
                                      <p:cBhvr>
                                        <p:cTn id="15" dur="600" fill="hold">
                                          <p:stCondLst>
                                            <p:cond delay="0"/>
                                          </p:stCondLst>
                                        </p:cTn>
                                        <p:tgtEl>
                                          <p:spTgt spid="3">
                                            <p:txEl>
                                              <p:pRg st="1" end="1"/>
                                            </p:txEl>
                                          </p:spTgt>
                                        </p:tgtEl>
                                        <p:attrNameLst>
                                          <p:attrName>ppt_x</p:attrName>
                                        </p:attrNameLst>
                                      </p:cBhvr>
                                    </p:anim>
                                    <p:anim from="0" to="-1.0" calcmode="lin" valueType="num">
                                      <p:cBhvr>
                                        <p:cTn id="16" dur="200" decel="50000" autoRev="1" fill="hold">
                                          <p:stCondLst>
                                            <p:cond delay="600"/>
                                          </p:stCondLst>
                                        </p:cTn>
                                        <p:tgtEl>
                                          <p:spTgt spid="3">
                                            <p:txEl>
                                              <p:pRg st="1" end="1"/>
                                            </p:txEl>
                                          </p:spTgt>
                                        </p:tgtEl>
                                        <p:attrNameLst>
                                          <p:attrName>xshear</p:attrName>
                                        </p:attrNameLst>
                                      </p:cBhvr>
                                    </p:anim>
                                    <p:animScale>
                                      <p:cBhvr>
                                        <p:cTn id="17" dur="200" decel="100000" autoRev="1" fill="hold">
                                          <p:stCondLst>
                                            <p:cond delay="600"/>
                                          </p:stCondLst>
                                        </p:cTn>
                                        <p:tgtEl>
                                          <p:spTgt spid="3">
                                            <p:txEl>
                                              <p:pRg st="1" end="1"/>
                                            </p:txEl>
                                          </p:spTgt>
                                        </p:tgtEl>
                                      </p:cBhvr>
                                      <p:from x="100000" y="100000"/>
                                      <p:to x="80000" y="100000"/>
                                    </p:animScale>
                                    <p:anim by="(#ppt_h/3+#ppt_w*0.1)" calcmode="lin" valueType="num">
                                      <p:cBhvr additive="sum">
                                        <p:cTn id="18" dur="200" decel="100000" autoRev="1" fill="hold">
                                          <p:stCondLst>
                                            <p:cond delay="600"/>
                                          </p:stCondLst>
                                        </p:cTn>
                                        <p:tgtEl>
                                          <p:spTgt spid="3">
                                            <p:txEl>
                                              <p:pRg st="1" end="1"/>
                                            </p:txEl>
                                          </p:spTgt>
                                        </p:tgtEl>
                                        <p:attrNameLst>
                                          <p:attrName>ppt_x</p:attrName>
                                        </p:attrNameLst>
                                      </p:cBhvr>
                                    </p:anim>
                                  </p:childTnLst>
                                </p:cTn>
                              </p:par>
                            </p:childTnLst>
                          </p:cTn>
                        </p:par>
                      </p:childTnLst>
                    </p:cTn>
                  </p:par>
                  <p:par>
                    <p:cTn id="19" fill="hold">
                      <p:stCondLst>
                        <p:cond delay="indefinite"/>
                      </p:stCondLst>
                      <p:childTnLst>
                        <p:par>
                          <p:cTn id="20" fill="hold">
                            <p:stCondLst>
                              <p:cond delay="0"/>
                            </p:stCondLst>
                            <p:childTnLst>
                              <p:par>
                                <p:cTn id="21" presetID="34"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from="(-#ppt_w/2)" to="(#ppt_x)" calcmode="lin" valueType="num">
                                      <p:cBhvr>
                                        <p:cTn id="23" dur="600" fill="hold">
                                          <p:stCondLst>
                                            <p:cond delay="0"/>
                                          </p:stCondLst>
                                        </p:cTn>
                                        <p:tgtEl>
                                          <p:spTgt spid="3">
                                            <p:txEl>
                                              <p:pRg st="2" end="2"/>
                                            </p:txEl>
                                          </p:spTgt>
                                        </p:tgtEl>
                                        <p:attrNameLst>
                                          <p:attrName>ppt_x</p:attrName>
                                        </p:attrNameLst>
                                      </p:cBhvr>
                                    </p:anim>
                                    <p:anim from="0" to="-1.0" calcmode="lin" valueType="num">
                                      <p:cBhvr>
                                        <p:cTn id="24" dur="200" decel="50000" autoRev="1" fill="hold">
                                          <p:stCondLst>
                                            <p:cond delay="600"/>
                                          </p:stCondLst>
                                        </p:cTn>
                                        <p:tgtEl>
                                          <p:spTgt spid="3">
                                            <p:txEl>
                                              <p:pRg st="2" end="2"/>
                                            </p:txEl>
                                          </p:spTgt>
                                        </p:tgtEl>
                                        <p:attrNameLst>
                                          <p:attrName>xshear</p:attrName>
                                        </p:attrNameLst>
                                      </p:cBhvr>
                                    </p:anim>
                                    <p:animScale>
                                      <p:cBhvr>
                                        <p:cTn id="25" dur="200" decel="100000" autoRev="1" fill="hold">
                                          <p:stCondLst>
                                            <p:cond delay="600"/>
                                          </p:stCondLst>
                                        </p:cTn>
                                        <p:tgtEl>
                                          <p:spTgt spid="3">
                                            <p:txEl>
                                              <p:pRg st="2" end="2"/>
                                            </p:txEl>
                                          </p:spTgt>
                                        </p:tgtEl>
                                      </p:cBhvr>
                                      <p:from x="100000" y="100000"/>
                                      <p:to x="80000" y="100000"/>
                                    </p:animScale>
                                    <p:anim by="(#ppt_h/3+#ppt_w*0.1)" calcmode="lin" valueType="num">
                                      <p:cBhvr additive="sum">
                                        <p:cTn id="26" dur="200" decel="100000" autoRev="1" fill="hold">
                                          <p:stCondLst>
                                            <p:cond delay="600"/>
                                          </p:stCondLst>
                                        </p:cTn>
                                        <p:tgtEl>
                                          <p:spTgt spid="3">
                                            <p:txEl>
                                              <p:pRg st="2" end="2"/>
                                            </p:txEl>
                                          </p:spTgt>
                                        </p:tgtEl>
                                        <p:attrNameLst>
                                          <p:attrName>ppt_x</p:attrName>
                                        </p:attrNameLst>
                                      </p:cBhvr>
                                    </p:anim>
                                  </p:childTnLst>
                                </p:cTn>
                              </p:par>
                            </p:childTnLst>
                          </p:cTn>
                        </p:par>
                      </p:childTnLst>
                    </p:cTn>
                  </p:par>
                  <p:par>
                    <p:cTn id="27" fill="hold">
                      <p:stCondLst>
                        <p:cond delay="indefinite"/>
                      </p:stCondLst>
                      <p:childTnLst>
                        <p:par>
                          <p:cTn id="28" fill="hold">
                            <p:stCondLst>
                              <p:cond delay="0"/>
                            </p:stCondLst>
                            <p:childTnLst>
                              <p:par>
                                <p:cTn id="29" presetID="34"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from="(-#ppt_w/2)" to="(#ppt_x)" calcmode="lin" valueType="num">
                                      <p:cBhvr>
                                        <p:cTn id="31" dur="600" fill="hold">
                                          <p:stCondLst>
                                            <p:cond delay="0"/>
                                          </p:stCondLst>
                                        </p:cTn>
                                        <p:tgtEl>
                                          <p:spTgt spid="3">
                                            <p:txEl>
                                              <p:pRg st="3" end="3"/>
                                            </p:txEl>
                                          </p:spTgt>
                                        </p:tgtEl>
                                        <p:attrNameLst>
                                          <p:attrName>ppt_x</p:attrName>
                                        </p:attrNameLst>
                                      </p:cBhvr>
                                    </p:anim>
                                    <p:anim from="0" to="-1.0" calcmode="lin" valueType="num">
                                      <p:cBhvr>
                                        <p:cTn id="32" dur="200" decel="50000" autoRev="1" fill="hold">
                                          <p:stCondLst>
                                            <p:cond delay="600"/>
                                          </p:stCondLst>
                                        </p:cTn>
                                        <p:tgtEl>
                                          <p:spTgt spid="3">
                                            <p:txEl>
                                              <p:pRg st="3" end="3"/>
                                            </p:txEl>
                                          </p:spTgt>
                                        </p:tgtEl>
                                        <p:attrNameLst>
                                          <p:attrName>xshear</p:attrName>
                                        </p:attrNameLst>
                                      </p:cBhvr>
                                    </p:anim>
                                    <p:animScale>
                                      <p:cBhvr>
                                        <p:cTn id="33" dur="200" decel="100000" autoRev="1" fill="hold">
                                          <p:stCondLst>
                                            <p:cond delay="600"/>
                                          </p:stCondLst>
                                        </p:cTn>
                                        <p:tgtEl>
                                          <p:spTgt spid="3">
                                            <p:txEl>
                                              <p:pRg st="3" end="3"/>
                                            </p:txEl>
                                          </p:spTgt>
                                        </p:tgtEl>
                                      </p:cBhvr>
                                      <p:from x="100000" y="100000"/>
                                      <p:to x="80000" y="100000"/>
                                    </p:animScale>
                                    <p:anim by="(#ppt_h/3+#ppt_w*0.1)" calcmode="lin" valueType="num">
                                      <p:cBhvr additive="sum">
                                        <p:cTn id="34" dur="200" decel="100000" autoRev="1" fill="hold">
                                          <p:stCondLst>
                                            <p:cond delay="600"/>
                                          </p:stCondLst>
                                        </p:cTn>
                                        <p:tgtEl>
                                          <p:spTgt spid="3">
                                            <p:txEl>
                                              <p:pRg st="3" end="3"/>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problem of love</a:t>
            </a:r>
            <a:endParaRPr lang="en-US" dirty="0"/>
          </a:p>
        </p:txBody>
      </p:sp>
      <p:sp>
        <p:nvSpPr>
          <p:cNvPr id="3" name="Content Placeholder 2"/>
          <p:cNvSpPr>
            <a:spLocks noGrp="1"/>
          </p:cNvSpPr>
          <p:nvPr>
            <p:ph idx="1"/>
          </p:nvPr>
        </p:nvSpPr>
        <p:spPr/>
        <p:txBody>
          <a:bodyPr/>
          <a:lstStyle/>
          <a:p>
            <a:r>
              <a:rPr lang="en-US" dirty="0" smtClean="0"/>
              <a:t>Christians often say, “Of course God is a God of love, but he is also a God of justice and wrath”</a:t>
            </a:r>
          </a:p>
          <a:p>
            <a:r>
              <a:rPr lang="en-US" dirty="0" smtClean="0"/>
              <a:t>Hell is about justice and wrath and these are important dimensions of the divine nature</a:t>
            </a:r>
          </a:p>
          <a:p>
            <a:r>
              <a:rPr lang="en-US" dirty="0" smtClean="0"/>
              <a:t>But this is in danger of dividing God</a:t>
            </a:r>
          </a:p>
          <a:p>
            <a:r>
              <a:rPr lang="en-US" dirty="0" smtClean="0"/>
              <a:t>All of God’s acts are manifestations of love and justice; of “holy love”</a:t>
            </a:r>
          </a:p>
          <a:p>
            <a:r>
              <a:rPr lang="en-US" dirty="0" smtClean="0"/>
              <a:t> So — how is everlasting hell a manifestation of divine love to those in hell?</a:t>
            </a:r>
          </a:p>
          <a:p>
            <a:endParaRPr lang="en-US" dirty="0" smtClean="0"/>
          </a:p>
          <a:p>
            <a:endParaRPr lang="en-US" dirty="0"/>
          </a:p>
        </p:txBody>
      </p:sp>
      <p:pic>
        <p:nvPicPr>
          <p:cNvPr id="4" name="Picture 3"/>
          <p:cNvPicPr>
            <a:picLocks noChangeAspect="1"/>
          </p:cNvPicPr>
          <p:nvPr/>
        </p:nvPicPr>
        <p:blipFill>
          <a:blip r:embed="rId3"/>
          <a:stretch>
            <a:fillRect/>
          </a:stretch>
        </p:blipFill>
        <p:spPr>
          <a:xfrm>
            <a:off x="6807200" y="5105400"/>
            <a:ext cx="2032000" cy="1524000"/>
          </a:xfrm>
          <a:prstGeom prst="rect">
            <a:avLst/>
          </a:prstGeom>
        </p:spPr>
      </p:pic>
    </p:spTree>
  </p:cSld>
  <p:clrMapOvr>
    <a:masterClrMapping/>
  </p:clrMapOvr>
  <p:transition spd="med">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from="(-#ppt_w/2)" to="(#ppt_x)" calcmode="lin" valueType="num">
                                      <p:cBhvr>
                                        <p:cTn id="7" dur="600" fill="hold">
                                          <p:stCondLst>
                                            <p:cond delay="0"/>
                                          </p:stCondLst>
                                        </p:cTn>
                                        <p:tgtEl>
                                          <p:spTgt spid="3">
                                            <p:txEl>
                                              <p:pRg st="0" end="0"/>
                                            </p:txEl>
                                          </p:spTgt>
                                        </p:tgtEl>
                                        <p:attrNameLst>
                                          <p:attrName>ppt_x</p:attrName>
                                        </p:attrNameLst>
                                      </p:cBhvr>
                                    </p:anim>
                                    <p:anim from="0" to="-1.0" calcmode="lin" valueType="num">
                                      <p:cBhvr>
                                        <p:cTn id="8" dur="200" decel="50000" autoRev="1" fill="hold">
                                          <p:stCondLst>
                                            <p:cond delay="600"/>
                                          </p:stCondLst>
                                        </p:cTn>
                                        <p:tgtEl>
                                          <p:spTgt spid="3">
                                            <p:txEl>
                                              <p:pRg st="0" end="0"/>
                                            </p:txEl>
                                          </p:spTgt>
                                        </p:tgtEl>
                                        <p:attrNameLst>
                                          <p:attrName>xshear</p:attrName>
                                        </p:attrNameLst>
                                      </p:cBhvr>
                                    </p:anim>
                                    <p:animScale>
                                      <p:cBhvr>
                                        <p:cTn id="9" dur="200" decel="100000" autoRev="1" fill="hold">
                                          <p:stCondLst>
                                            <p:cond delay="600"/>
                                          </p:stCondLst>
                                        </p:cTn>
                                        <p:tgtEl>
                                          <p:spTgt spid="3">
                                            <p:txEl>
                                              <p:pRg st="0" end="0"/>
                                            </p:txEl>
                                          </p:spTgt>
                                        </p:tgtEl>
                                      </p:cBhvr>
                                      <p:from x="100000" y="100000"/>
                                      <p:to x="80000" y="100000"/>
                                    </p:animScale>
                                    <p:anim by="(#ppt_h/3+#ppt_w*0.1)" calcmode="lin" valueType="num">
                                      <p:cBhvr additive="sum">
                                        <p:cTn id="10" dur="200" decel="100000" autoRev="1" fill="hold">
                                          <p:stCondLst>
                                            <p:cond delay="600"/>
                                          </p:stCondLst>
                                        </p:cTn>
                                        <p:tgtEl>
                                          <p:spTgt spid="3">
                                            <p:txEl>
                                              <p:pRg st="0" end="0"/>
                                            </p:txEl>
                                          </p:spTgt>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34"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from="(-#ppt_w/2)" to="(#ppt_x)" calcmode="lin" valueType="num">
                                      <p:cBhvr>
                                        <p:cTn id="15" dur="600" fill="hold">
                                          <p:stCondLst>
                                            <p:cond delay="0"/>
                                          </p:stCondLst>
                                        </p:cTn>
                                        <p:tgtEl>
                                          <p:spTgt spid="3">
                                            <p:txEl>
                                              <p:pRg st="1" end="1"/>
                                            </p:txEl>
                                          </p:spTgt>
                                        </p:tgtEl>
                                        <p:attrNameLst>
                                          <p:attrName>ppt_x</p:attrName>
                                        </p:attrNameLst>
                                      </p:cBhvr>
                                    </p:anim>
                                    <p:anim from="0" to="-1.0" calcmode="lin" valueType="num">
                                      <p:cBhvr>
                                        <p:cTn id="16" dur="200" decel="50000" autoRev="1" fill="hold">
                                          <p:stCondLst>
                                            <p:cond delay="600"/>
                                          </p:stCondLst>
                                        </p:cTn>
                                        <p:tgtEl>
                                          <p:spTgt spid="3">
                                            <p:txEl>
                                              <p:pRg st="1" end="1"/>
                                            </p:txEl>
                                          </p:spTgt>
                                        </p:tgtEl>
                                        <p:attrNameLst>
                                          <p:attrName>xshear</p:attrName>
                                        </p:attrNameLst>
                                      </p:cBhvr>
                                    </p:anim>
                                    <p:animScale>
                                      <p:cBhvr>
                                        <p:cTn id="17" dur="200" decel="100000" autoRev="1" fill="hold">
                                          <p:stCondLst>
                                            <p:cond delay="600"/>
                                          </p:stCondLst>
                                        </p:cTn>
                                        <p:tgtEl>
                                          <p:spTgt spid="3">
                                            <p:txEl>
                                              <p:pRg st="1" end="1"/>
                                            </p:txEl>
                                          </p:spTgt>
                                        </p:tgtEl>
                                      </p:cBhvr>
                                      <p:from x="100000" y="100000"/>
                                      <p:to x="80000" y="100000"/>
                                    </p:animScale>
                                    <p:anim by="(#ppt_h/3+#ppt_w*0.1)" calcmode="lin" valueType="num">
                                      <p:cBhvr additive="sum">
                                        <p:cTn id="18" dur="200" decel="100000" autoRev="1" fill="hold">
                                          <p:stCondLst>
                                            <p:cond delay="600"/>
                                          </p:stCondLst>
                                        </p:cTn>
                                        <p:tgtEl>
                                          <p:spTgt spid="3">
                                            <p:txEl>
                                              <p:pRg st="1" end="1"/>
                                            </p:txEl>
                                          </p:spTgt>
                                        </p:tgtEl>
                                        <p:attrNameLst>
                                          <p:attrName>ppt_x</p:attrName>
                                        </p:attrNameLst>
                                      </p:cBhvr>
                                    </p:anim>
                                  </p:childTnLst>
                                </p:cTn>
                              </p:par>
                            </p:childTnLst>
                          </p:cTn>
                        </p:par>
                      </p:childTnLst>
                    </p:cTn>
                  </p:par>
                  <p:par>
                    <p:cTn id="19" fill="hold">
                      <p:stCondLst>
                        <p:cond delay="indefinite"/>
                      </p:stCondLst>
                      <p:childTnLst>
                        <p:par>
                          <p:cTn id="20" fill="hold">
                            <p:stCondLst>
                              <p:cond delay="0"/>
                            </p:stCondLst>
                            <p:childTnLst>
                              <p:par>
                                <p:cTn id="21" presetID="34"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from="(-#ppt_w/2)" to="(#ppt_x)" calcmode="lin" valueType="num">
                                      <p:cBhvr>
                                        <p:cTn id="23" dur="600" fill="hold">
                                          <p:stCondLst>
                                            <p:cond delay="0"/>
                                          </p:stCondLst>
                                        </p:cTn>
                                        <p:tgtEl>
                                          <p:spTgt spid="3">
                                            <p:txEl>
                                              <p:pRg st="2" end="2"/>
                                            </p:txEl>
                                          </p:spTgt>
                                        </p:tgtEl>
                                        <p:attrNameLst>
                                          <p:attrName>ppt_x</p:attrName>
                                        </p:attrNameLst>
                                      </p:cBhvr>
                                    </p:anim>
                                    <p:anim from="0" to="-1.0" calcmode="lin" valueType="num">
                                      <p:cBhvr>
                                        <p:cTn id="24" dur="200" decel="50000" autoRev="1" fill="hold">
                                          <p:stCondLst>
                                            <p:cond delay="600"/>
                                          </p:stCondLst>
                                        </p:cTn>
                                        <p:tgtEl>
                                          <p:spTgt spid="3">
                                            <p:txEl>
                                              <p:pRg st="2" end="2"/>
                                            </p:txEl>
                                          </p:spTgt>
                                        </p:tgtEl>
                                        <p:attrNameLst>
                                          <p:attrName>xshear</p:attrName>
                                        </p:attrNameLst>
                                      </p:cBhvr>
                                    </p:anim>
                                    <p:animScale>
                                      <p:cBhvr>
                                        <p:cTn id="25" dur="200" decel="100000" autoRev="1" fill="hold">
                                          <p:stCondLst>
                                            <p:cond delay="600"/>
                                          </p:stCondLst>
                                        </p:cTn>
                                        <p:tgtEl>
                                          <p:spTgt spid="3">
                                            <p:txEl>
                                              <p:pRg st="2" end="2"/>
                                            </p:txEl>
                                          </p:spTgt>
                                        </p:tgtEl>
                                      </p:cBhvr>
                                      <p:from x="100000" y="100000"/>
                                      <p:to x="80000" y="100000"/>
                                    </p:animScale>
                                    <p:anim by="(#ppt_h/3+#ppt_w*0.1)" calcmode="lin" valueType="num">
                                      <p:cBhvr additive="sum">
                                        <p:cTn id="26" dur="200" decel="100000" autoRev="1" fill="hold">
                                          <p:stCondLst>
                                            <p:cond delay="600"/>
                                          </p:stCondLst>
                                        </p:cTn>
                                        <p:tgtEl>
                                          <p:spTgt spid="3">
                                            <p:txEl>
                                              <p:pRg st="2" end="2"/>
                                            </p:txEl>
                                          </p:spTgt>
                                        </p:tgtEl>
                                        <p:attrNameLst>
                                          <p:attrName>ppt_x</p:attrName>
                                        </p:attrNameLst>
                                      </p:cBhvr>
                                    </p:anim>
                                  </p:childTnLst>
                                </p:cTn>
                              </p:par>
                            </p:childTnLst>
                          </p:cTn>
                        </p:par>
                      </p:childTnLst>
                    </p:cTn>
                  </p:par>
                  <p:par>
                    <p:cTn id="27" fill="hold">
                      <p:stCondLst>
                        <p:cond delay="indefinite"/>
                      </p:stCondLst>
                      <p:childTnLst>
                        <p:par>
                          <p:cTn id="28" fill="hold">
                            <p:stCondLst>
                              <p:cond delay="0"/>
                            </p:stCondLst>
                            <p:childTnLst>
                              <p:par>
                                <p:cTn id="29" presetID="34"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from="(-#ppt_w/2)" to="(#ppt_x)" calcmode="lin" valueType="num">
                                      <p:cBhvr>
                                        <p:cTn id="31" dur="600" fill="hold">
                                          <p:stCondLst>
                                            <p:cond delay="0"/>
                                          </p:stCondLst>
                                        </p:cTn>
                                        <p:tgtEl>
                                          <p:spTgt spid="3">
                                            <p:txEl>
                                              <p:pRg st="3" end="3"/>
                                            </p:txEl>
                                          </p:spTgt>
                                        </p:tgtEl>
                                        <p:attrNameLst>
                                          <p:attrName>ppt_x</p:attrName>
                                        </p:attrNameLst>
                                      </p:cBhvr>
                                    </p:anim>
                                    <p:anim from="0" to="-1.0" calcmode="lin" valueType="num">
                                      <p:cBhvr>
                                        <p:cTn id="32" dur="200" decel="50000" autoRev="1" fill="hold">
                                          <p:stCondLst>
                                            <p:cond delay="600"/>
                                          </p:stCondLst>
                                        </p:cTn>
                                        <p:tgtEl>
                                          <p:spTgt spid="3">
                                            <p:txEl>
                                              <p:pRg st="3" end="3"/>
                                            </p:txEl>
                                          </p:spTgt>
                                        </p:tgtEl>
                                        <p:attrNameLst>
                                          <p:attrName>xshear</p:attrName>
                                        </p:attrNameLst>
                                      </p:cBhvr>
                                    </p:anim>
                                    <p:animScale>
                                      <p:cBhvr>
                                        <p:cTn id="33" dur="200" decel="100000" autoRev="1" fill="hold">
                                          <p:stCondLst>
                                            <p:cond delay="600"/>
                                          </p:stCondLst>
                                        </p:cTn>
                                        <p:tgtEl>
                                          <p:spTgt spid="3">
                                            <p:txEl>
                                              <p:pRg st="3" end="3"/>
                                            </p:txEl>
                                          </p:spTgt>
                                        </p:tgtEl>
                                      </p:cBhvr>
                                      <p:from x="100000" y="100000"/>
                                      <p:to x="80000" y="100000"/>
                                    </p:animScale>
                                    <p:anim by="(#ppt_h/3+#ppt_w*0.1)" calcmode="lin" valueType="num">
                                      <p:cBhvr additive="sum">
                                        <p:cTn id="34" dur="200" decel="100000" autoRev="1" fill="hold">
                                          <p:stCondLst>
                                            <p:cond delay="600"/>
                                          </p:stCondLst>
                                        </p:cTn>
                                        <p:tgtEl>
                                          <p:spTgt spid="3">
                                            <p:txEl>
                                              <p:pRg st="3" end="3"/>
                                            </p:txEl>
                                          </p:spTgt>
                                        </p:tgtEl>
                                        <p:attrNameLst>
                                          <p:attrName>ppt_x</p:attrName>
                                        </p:attrNameLst>
                                      </p:cBhvr>
                                    </p:anim>
                                  </p:childTnLst>
                                </p:cTn>
                              </p:par>
                            </p:childTnLst>
                          </p:cTn>
                        </p:par>
                      </p:childTnLst>
                    </p:cTn>
                  </p:par>
                  <p:par>
                    <p:cTn id="35" fill="hold">
                      <p:stCondLst>
                        <p:cond delay="indefinite"/>
                      </p:stCondLst>
                      <p:childTnLst>
                        <p:par>
                          <p:cTn id="36" fill="hold">
                            <p:stCondLst>
                              <p:cond delay="0"/>
                            </p:stCondLst>
                            <p:childTnLst>
                              <p:par>
                                <p:cTn id="37" presetID="34" presetClass="entr" presetSubtype="0"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 from="(-#ppt_w/2)" to="(#ppt_x)" calcmode="lin" valueType="num">
                                      <p:cBhvr>
                                        <p:cTn id="39" dur="600" fill="hold">
                                          <p:stCondLst>
                                            <p:cond delay="0"/>
                                          </p:stCondLst>
                                        </p:cTn>
                                        <p:tgtEl>
                                          <p:spTgt spid="3">
                                            <p:txEl>
                                              <p:pRg st="4" end="4"/>
                                            </p:txEl>
                                          </p:spTgt>
                                        </p:tgtEl>
                                        <p:attrNameLst>
                                          <p:attrName>ppt_x</p:attrName>
                                        </p:attrNameLst>
                                      </p:cBhvr>
                                    </p:anim>
                                    <p:anim from="0" to="-1.0" calcmode="lin" valueType="num">
                                      <p:cBhvr>
                                        <p:cTn id="40" dur="200" decel="50000" autoRev="1" fill="hold">
                                          <p:stCondLst>
                                            <p:cond delay="600"/>
                                          </p:stCondLst>
                                        </p:cTn>
                                        <p:tgtEl>
                                          <p:spTgt spid="3">
                                            <p:txEl>
                                              <p:pRg st="4" end="4"/>
                                            </p:txEl>
                                          </p:spTgt>
                                        </p:tgtEl>
                                        <p:attrNameLst>
                                          <p:attrName>xshear</p:attrName>
                                        </p:attrNameLst>
                                      </p:cBhvr>
                                    </p:anim>
                                    <p:animScale>
                                      <p:cBhvr>
                                        <p:cTn id="41" dur="200" decel="100000" autoRev="1" fill="hold">
                                          <p:stCondLst>
                                            <p:cond delay="600"/>
                                          </p:stCondLst>
                                        </p:cTn>
                                        <p:tgtEl>
                                          <p:spTgt spid="3">
                                            <p:txEl>
                                              <p:pRg st="4" end="4"/>
                                            </p:txEl>
                                          </p:spTgt>
                                        </p:tgtEl>
                                      </p:cBhvr>
                                      <p:from x="100000" y="100000"/>
                                      <p:to x="80000" y="100000"/>
                                    </p:animScale>
                                    <p:anim by="(#ppt_h/3+#ppt_w*0.1)" calcmode="lin" valueType="num">
                                      <p:cBhvr additive="sum">
                                        <p:cTn id="42" dur="200" decel="100000" autoRev="1" fill="hold">
                                          <p:stCondLst>
                                            <p:cond delay="600"/>
                                          </p:stCondLst>
                                        </p:cTn>
                                        <p:tgtEl>
                                          <p:spTgt spid="3">
                                            <p:txEl>
                                              <p:pRg st="4" end="4"/>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problem of the joy of the redeemed</a:t>
            </a:r>
            <a:endParaRPr lang="en-US" dirty="0"/>
          </a:p>
        </p:txBody>
      </p:sp>
      <p:sp>
        <p:nvSpPr>
          <p:cNvPr id="3" name="Content Placeholder 2"/>
          <p:cNvSpPr>
            <a:spLocks noGrp="1"/>
          </p:cNvSpPr>
          <p:nvPr>
            <p:ph idx="1"/>
          </p:nvPr>
        </p:nvSpPr>
        <p:spPr/>
        <p:txBody>
          <a:bodyPr/>
          <a:lstStyle/>
          <a:p>
            <a:r>
              <a:rPr lang="en-US" dirty="0" smtClean="0"/>
              <a:t>How can the redeemed in the new creation be full of perfect joy if some of those they love are lost forever with no hope of redemption?</a:t>
            </a:r>
          </a:p>
          <a:p>
            <a:r>
              <a:rPr lang="en-US" dirty="0" smtClean="0"/>
              <a:t>The memory solution: God makes us forget them? But …</a:t>
            </a:r>
          </a:p>
          <a:p>
            <a:r>
              <a:rPr lang="en-US" dirty="0" smtClean="0"/>
              <a:t>The transformation solution: God changes our instincts so that we see the beauty of his perfect justice in hell and rejoice at the torments of the damned. But …</a:t>
            </a:r>
            <a:endParaRPr lang="en-US" dirty="0"/>
          </a:p>
        </p:txBody>
      </p:sp>
      <p:pic>
        <p:nvPicPr>
          <p:cNvPr id="5" name="Picture 4"/>
          <p:cNvPicPr>
            <a:picLocks noChangeAspect="1"/>
          </p:cNvPicPr>
          <p:nvPr/>
        </p:nvPicPr>
        <p:blipFill>
          <a:blip r:embed="rId3"/>
          <a:stretch>
            <a:fillRect/>
          </a:stretch>
        </p:blipFill>
        <p:spPr>
          <a:xfrm>
            <a:off x="6807200" y="5105400"/>
            <a:ext cx="2032000" cy="1524000"/>
          </a:xfrm>
          <a:prstGeom prst="rect">
            <a:avLst/>
          </a:prstGeom>
        </p:spPr>
      </p:pic>
    </p:spTree>
  </p:cSld>
  <p:clrMapOvr>
    <a:masterClrMapping/>
  </p:clrMapOvr>
  <p:transition spd="med">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from="(-#ppt_w/2)" to="(#ppt_x)" calcmode="lin" valueType="num">
                                      <p:cBhvr>
                                        <p:cTn id="7" dur="600" fill="hold">
                                          <p:stCondLst>
                                            <p:cond delay="0"/>
                                          </p:stCondLst>
                                        </p:cTn>
                                        <p:tgtEl>
                                          <p:spTgt spid="3">
                                            <p:txEl>
                                              <p:pRg st="0" end="0"/>
                                            </p:txEl>
                                          </p:spTgt>
                                        </p:tgtEl>
                                        <p:attrNameLst>
                                          <p:attrName>ppt_x</p:attrName>
                                        </p:attrNameLst>
                                      </p:cBhvr>
                                    </p:anim>
                                    <p:anim from="0" to="-1.0" calcmode="lin" valueType="num">
                                      <p:cBhvr>
                                        <p:cTn id="8" dur="200" decel="50000" autoRev="1" fill="hold">
                                          <p:stCondLst>
                                            <p:cond delay="600"/>
                                          </p:stCondLst>
                                        </p:cTn>
                                        <p:tgtEl>
                                          <p:spTgt spid="3">
                                            <p:txEl>
                                              <p:pRg st="0" end="0"/>
                                            </p:txEl>
                                          </p:spTgt>
                                        </p:tgtEl>
                                        <p:attrNameLst>
                                          <p:attrName>xshear</p:attrName>
                                        </p:attrNameLst>
                                      </p:cBhvr>
                                    </p:anim>
                                    <p:animScale>
                                      <p:cBhvr>
                                        <p:cTn id="9" dur="200" decel="100000" autoRev="1" fill="hold">
                                          <p:stCondLst>
                                            <p:cond delay="600"/>
                                          </p:stCondLst>
                                        </p:cTn>
                                        <p:tgtEl>
                                          <p:spTgt spid="3">
                                            <p:txEl>
                                              <p:pRg st="0" end="0"/>
                                            </p:txEl>
                                          </p:spTgt>
                                        </p:tgtEl>
                                      </p:cBhvr>
                                      <p:from x="100000" y="100000"/>
                                      <p:to x="80000" y="100000"/>
                                    </p:animScale>
                                    <p:anim by="(#ppt_h/3+#ppt_w*0.1)" calcmode="lin" valueType="num">
                                      <p:cBhvr additive="sum">
                                        <p:cTn id="10" dur="200" decel="100000" autoRev="1" fill="hold">
                                          <p:stCondLst>
                                            <p:cond delay="600"/>
                                          </p:stCondLst>
                                        </p:cTn>
                                        <p:tgtEl>
                                          <p:spTgt spid="3">
                                            <p:txEl>
                                              <p:pRg st="0" end="0"/>
                                            </p:txEl>
                                          </p:spTgt>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34"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from="(-#ppt_w/2)" to="(#ppt_x)" calcmode="lin" valueType="num">
                                      <p:cBhvr>
                                        <p:cTn id="15" dur="600" fill="hold">
                                          <p:stCondLst>
                                            <p:cond delay="0"/>
                                          </p:stCondLst>
                                        </p:cTn>
                                        <p:tgtEl>
                                          <p:spTgt spid="3">
                                            <p:txEl>
                                              <p:pRg st="1" end="1"/>
                                            </p:txEl>
                                          </p:spTgt>
                                        </p:tgtEl>
                                        <p:attrNameLst>
                                          <p:attrName>ppt_x</p:attrName>
                                        </p:attrNameLst>
                                      </p:cBhvr>
                                    </p:anim>
                                    <p:anim from="0" to="-1.0" calcmode="lin" valueType="num">
                                      <p:cBhvr>
                                        <p:cTn id="16" dur="200" decel="50000" autoRev="1" fill="hold">
                                          <p:stCondLst>
                                            <p:cond delay="600"/>
                                          </p:stCondLst>
                                        </p:cTn>
                                        <p:tgtEl>
                                          <p:spTgt spid="3">
                                            <p:txEl>
                                              <p:pRg st="1" end="1"/>
                                            </p:txEl>
                                          </p:spTgt>
                                        </p:tgtEl>
                                        <p:attrNameLst>
                                          <p:attrName>xshear</p:attrName>
                                        </p:attrNameLst>
                                      </p:cBhvr>
                                    </p:anim>
                                    <p:animScale>
                                      <p:cBhvr>
                                        <p:cTn id="17" dur="200" decel="100000" autoRev="1" fill="hold">
                                          <p:stCondLst>
                                            <p:cond delay="600"/>
                                          </p:stCondLst>
                                        </p:cTn>
                                        <p:tgtEl>
                                          <p:spTgt spid="3">
                                            <p:txEl>
                                              <p:pRg st="1" end="1"/>
                                            </p:txEl>
                                          </p:spTgt>
                                        </p:tgtEl>
                                      </p:cBhvr>
                                      <p:from x="100000" y="100000"/>
                                      <p:to x="80000" y="100000"/>
                                    </p:animScale>
                                    <p:anim by="(#ppt_h/3+#ppt_w*0.1)" calcmode="lin" valueType="num">
                                      <p:cBhvr additive="sum">
                                        <p:cTn id="18" dur="200" decel="100000" autoRev="1" fill="hold">
                                          <p:stCondLst>
                                            <p:cond delay="600"/>
                                          </p:stCondLst>
                                        </p:cTn>
                                        <p:tgtEl>
                                          <p:spTgt spid="3">
                                            <p:txEl>
                                              <p:pRg st="1" end="1"/>
                                            </p:txEl>
                                          </p:spTgt>
                                        </p:tgtEl>
                                        <p:attrNameLst>
                                          <p:attrName>ppt_x</p:attrName>
                                        </p:attrNameLst>
                                      </p:cBhvr>
                                    </p:anim>
                                  </p:childTnLst>
                                </p:cTn>
                              </p:par>
                            </p:childTnLst>
                          </p:cTn>
                        </p:par>
                      </p:childTnLst>
                    </p:cTn>
                  </p:par>
                  <p:par>
                    <p:cTn id="19" fill="hold">
                      <p:stCondLst>
                        <p:cond delay="indefinite"/>
                      </p:stCondLst>
                      <p:childTnLst>
                        <p:par>
                          <p:cTn id="20" fill="hold">
                            <p:stCondLst>
                              <p:cond delay="0"/>
                            </p:stCondLst>
                            <p:childTnLst>
                              <p:par>
                                <p:cTn id="21" presetID="34"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from="(-#ppt_w/2)" to="(#ppt_x)" calcmode="lin" valueType="num">
                                      <p:cBhvr>
                                        <p:cTn id="23" dur="600" fill="hold">
                                          <p:stCondLst>
                                            <p:cond delay="0"/>
                                          </p:stCondLst>
                                        </p:cTn>
                                        <p:tgtEl>
                                          <p:spTgt spid="3">
                                            <p:txEl>
                                              <p:pRg st="2" end="2"/>
                                            </p:txEl>
                                          </p:spTgt>
                                        </p:tgtEl>
                                        <p:attrNameLst>
                                          <p:attrName>ppt_x</p:attrName>
                                        </p:attrNameLst>
                                      </p:cBhvr>
                                    </p:anim>
                                    <p:anim from="0" to="-1.0" calcmode="lin" valueType="num">
                                      <p:cBhvr>
                                        <p:cTn id="24" dur="200" decel="50000" autoRev="1" fill="hold">
                                          <p:stCondLst>
                                            <p:cond delay="600"/>
                                          </p:stCondLst>
                                        </p:cTn>
                                        <p:tgtEl>
                                          <p:spTgt spid="3">
                                            <p:txEl>
                                              <p:pRg st="2" end="2"/>
                                            </p:txEl>
                                          </p:spTgt>
                                        </p:tgtEl>
                                        <p:attrNameLst>
                                          <p:attrName>xshear</p:attrName>
                                        </p:attrNameLst>
                                      </p:cBhvr>
                                    </p:anim>
                                    <p:animScale>
                                      <p:cBhvr>
                                        <p:cTn id="25" dur="200" decel="100000" autoRev="1" fill="hold">
                                          <p:stCondLst>
                                            <p:cond delay="600"/>
                                          </p:stCondLst>
                                        </p:cTn>
                                        <p:tgtEl>
                                          <p:spTgt spid="3">
                                            <p:txEl>
                                              <p:pRg st="2" end="2"/>
                                            </p:txEl>
                                          </p:spTgt>
                                        </p:tgtEl>
                                      </p:cBhvr>
                                      <p:from x="100000" y="100000"/>
                                      <p:to x="80000" y="100000"/>
                                    </p:animScale>
                                    <p:anim by="(#ppt_h/3+#ppt_w*0.1)" calcmode="lin" valueType="num">
                                      <p:cBhvr additive="sum">
                                        <p:cTn id="26" dur="200" decel="100000" autoRev="1" fill="hold">
                                          <p:stCondLst>
                                            <p:cond delay="600"/>
                                          </p:stCondLst>
                                        </p:cTn>
                                        <p:tgtEl>
                                          <p:spTgt spid="3">
                                            <p:txEl>
                                              <p:pRg st="2" end="2"/>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problem of freedom: Introduction</a:t>
            </a:r>
            <a:endParaRPr lang="en-US" dirty="0"/>
          </a:p>
        </p:txBody>
      </p:sp>
      <p:sp>
        <p:nvSpPr>
          <p:cNvPr id="3" name="Content Placeholder 2"/>
          <p:cNvSpPr>
            <a:spLocks noGrp="1"/>
          </p:cNvSpPr>
          <p:nvPr>
            <p:ph idx="1"/>
          </p:nvPr>
        </p:nvSpPr>
        <p:spPr/>
        <p:txBody>
          <a:bodyPr/>
          <a:lstStyle/>
          <a:p>
            <a:r>
              <a:rPr lang="en-US" dirty="0" smtClean="0"/>
              <a:t>Two views of freedom: </a:t>
            </a:r>
            <a:r>
              <a:rPr lang="en-US" dirty="0" err="1" smtClean="0"/>
              <a:t>compatibilist</a:t>
            </a:r>
            <a:r>
              <a:rPr lang="en-US" dirty="0" smtClean="0"/>
              <a:t> and libertarian</a:t>
            </a:r>
          </a:p>
          <a:p>
            <a:r>
              <a:rPr lang="en-US" b="1" dirty="0" err="1" smtClean="0"/>
              <a:t>Compatibilist</a:t>
            </a:r>
            <a:r>
              <a:rPr lang="en-US" b="1" dirty="0" smtClean="0"/>
              <a:t>: </a:t>
            </a:r>
            <a:r>
              <a:rPr lang="en-US" dirty="0" smtClean="0"/>
              <a:t>an action is freely chosen if (1) it is the action that the actor </a:t>
            </a:r>
            <a:r>
              <a:rPr lang="en-US" i="1" dirty="0" smtClean="0"/>
              <a:t>wants</a:t>
            </a:r>
            <a:r>
              <a:rPr lang="en-US" dirty="0" smtClean="0"/>
              <a:t> to perform</a:t>
            </a:r>
          </a:p>
          <a:p>
            <a:r>
              <a:rPr lang="en-US" b="1" dirty="0" smtClean="0"/>
              <a:t>Libertarian: </a:t>
            </a:r>
            <a:r>
              <a:rPr lang="en-US" dirty="0" smtClean="0"/>
              <a:t>an action is freely chosen if (1) it is the action that the actor </a:t>
            </a:r>
            <a:r>
              <a:rPr lang="en-US" i="1" dirty="0" smtClean="0"/>
              <a:t>wants</a:t>
            </a:r>
            <a:r>
              <a:rPr lang="en-US" dirty="0" smtClean="0"/>
              <a:t> to perform, </a:t>
            </a:r>
            <a:r>
              <a:rPr lang="en-US" u="sng" dirty="0" smtClean="0"/>
              <a:t>and</a:t>
            </a:r>
            <a:r>
              <a:rPr lang="en-US" dirty="0" smtClean="0"/>
              <a:t> (2) the actor could either perform </a:t>
            </a:r>
            <a:r>
              <a:rPr lang="en-US" i="1" dirty="0" smtClean="0"/>
              <a:t>or not perform </a:t>
            </a:r>
            <a:r>
              <a:rPr lang="en-US" dirty="0" smtClean="0"/>
              <a:t>the action</a:t>
            </a:r>
          </a:p>
          <a:p>
            <a:r>
              <a:rPr lang="en-US" dirty="0" smtClean="0"/>
              <a:t>Christians stand on both sides of the disagreement</a:t>
            </a:r>
            <a:endParaRPr lang="en-US" dirty="0"/>
          </a:p>
        </p:txBody>
      </p:sp>
      <p:pic>
        <p:nvPicPr>
          <p:cNvPr id="4" name="Picture 3"/>
          <p:cNvPicPr>
            <a:picLocks noChangeAspect="1"/>
          </p:cNvPicPr>
          <p:nvPr/>
        </p:nvPicPr>
        <p:blipFill>
          <a:blip r:embed="rId3"/>
          <a:stretch>
            <a:fillRect/>
          </a:stretch>
        </p:blipFill>
        <p:spPr>
          <a:xfrm>
            <a:off x="6807200" y="5105400"/>
            <a:ext cx="2032000" cy="1524000"/>
          </a:xfrm>
          <a:prstGeom prst="rect">
            <a:avLst/>
          </a:prstGeom>
        </p:spPr>
      </p:pic>
    </p:spTree>
  </p:cSld>
  <p:clrMapOvr>
    <a:masterClrMapping/>
  </p:clrMapOvr>
  <p:transition spd="med">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from="(-#ppt_w/2)" to="(#ppt_x)" calcmode="lin" valueType="num">
                                      <p:cBhvr>
                                        <p:cTn id="7" dur="600" fill="hold">
                                          <p:stCondLst>
                                            <p:cond delay="0"/>
                                          </p:stCondLst>
                                        </p:cTn>
                                        <p:tgtEl>
                                          <p:spTgt spid="3">
                                            <p:txEl>
                                              <p:pRg st="0" end="0"/>
                                            </p:txEl>
                                          </p:spTgt>
                                        </p:tgtEl>
                                        <p:attrNameLst>
                                          <p:attrName>ppt_x</p:attrName>
                                        </p:attrNameLst>
                                      </p:cBhvr>
                                    </p:anim>
                                    <p:anim from="0" to="-1.0" calcmode="lin" valueType="num">
                                      <p:cBhvr>
                                        <p:cTn id="8" dur="200" decel="50000" autoRev="1" fill="hold">
                                          <p:stCondLst>
                                            <p:cond delay="600"/>
                                          </p:stCondLst>
                                        </p:cTn>
                                        <p:tgtEl>
                                          <p:spTgt spid="3">
                                            <p:txEl>
                                              <p:pRg st="0" end="0"/>
                                            </p:txEl>
                                          </p:spTgt>
                                        </p:tgtEl>
                                        <p:attrNameLst>
                                          <p:attrName>xshear</p:attrName>
                                        </p:attrNameLst>
                                      </p:cBhvr>
                                    </p:anim>
                                    <p:animScale>
                                      <p:cBhvr>
                                        <p:cTn id="9" dur="200" decel="100000" autoRev="1" fill="hold">
                                          <p:stCondLst>
                                            <p:cond delay="600"/>
                                          </p:stCondLst>
                                        </p:cTn>
                                        <p:tgtEl>
                                          <p:spTgt spid="3">
                                            <p:txEl>
                                              <p:pRg st="0" end="0"/>
                                            </p:txEl>
                                          </p:spTgt>
                                        </p:tgtEl>
                                      </p:cBhvr>
                                      <p:from x="100000" y="100000"/>
                                      <p:to x="80000" y="100000"/>
                                    </p:animScale>
                                    <p:anim by="(#ppt_h/3+#ppt_w*0.1)" calcmode="lin" valueType="num">
                                      <p:cBhvr additive="sum">
                                        <p:cTn id="10" dur="200" decel="100000" autoRev="1" fill="hold">
                                          <p:stCondLst>
                                            <p:cond delay="600"/>
                                          </p:stCondLst>
                                        </p:cTn>
                                        <p:tgtEl>
                                          <p:spTgt spid="3">
                                            <p:txEl>
                                              <p:pRg st="0" end="0"/>
                                            </p:txEl>
                                          </p:spTgt>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34"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from="(-#ppt_w/2)" to="(#ppt_x)" calcmode="lin" valueType="num">
                                      <p:cBhvr>
                                        <p:cTn id="15" dur="600" fill="hold">
                                          <p:stCondLst>
                                            <p:cond delay="0"/>
                                          </p:stCondLst>
                                        </p:cTn>
                                        <p:tgtEl>
                                          <p:spTgt spid="3">
                                            <p:txEl>
                                              <p:pRg st="1" end="1"/>
                                            </p:txEl>
                                          </p:spTgt>
                                        </p:tgtEl>
                                        <p:attrNameLst>
                                          <p:attrName>ppt_x</p:attrName>
                                        </p:attrNameLst>
                                      </p:cBhvr>
                                    </p:anim>
                                    <p:anim from="0" to="-1.0" calcmode="lin" valueType="num">
                                      <p:cBhvr>
                                        <p:cTn id="16" dur="200" decel="50000" autoRev="1" fill="hold">
                                          <p:stCondLst>
                                            <p:cond delay="600"/>
                                          </p:stCondLst>
                                        </p:cTn>
                                        <p:tgtEl>
                                          <p:spTgt spid="3">
                                            <p:txEl>
                                              <p:pRg st="1" end="1"/>
                                            </p:txEl>
                                          </p:spTgt>
                                        </p:tgtEl>
                                        <p:attrNameLst>
                                          <p:attrName>xshear</p:attrName>
                                        </p:attrNameLst>
                                      </p:cBhvr>
                                    </p:anim>
                                    <p:animScale>
                                      <p:cBhvr>
                                        <p:cTn id="17" dur="200" decel="100000" autoRev="1" fill="hold">
                                          <p:stCondLst>
                                            <p:cond delay="600"/>
                                          </p:stCondLst>
                                        </p:cTn>
                                        <p:tgtEl>
                                          <p:spTgt spid="3">
                                            <p:txEl>
                                              <p:pRg st="1" end="1"/>
                                            </p:txEl>
                                          </p:spTgt>
                                        </p:tgtEl>
                                      </p:cBhvr>
                                      <p:from x="100000" y="100000"/>
                                      <p:to x="80000" y="100000"/>
                                    </p:animScale>
                                    <p:anim by="(#ppt_h/3+#ppt_w*0.1)" calcmode="lin" valueType="num">
                                      <p:cBhvr additive="sum">
                                        <p:cTn id="18" dur="200" decel="100000" autoRev="1" fill="hold">
                                          <p:stCondLst>
                                            <p:cond delay="600"/>
                                          </p:stCondLst>
                                        </p:cTn>
                                        <p:tgtEl>
                                          <p:spTgt spid="3">
                                            <p:txEl>
                                              <p:pRg st="1" end="1"/>
                                            </p:txEl>
                                          </p:spTgt>
                                        </p:tgtEl>
                                        <p:attrNameLst>
                                          <p:attrName>ppt_x</p:attrName>
                                        </p:attrNameLst>
                                      </p:cBhvr>
                                    </p:anim>
                                  </p:childTnLst>
                                </p:cTn>
                              </p:par>
                            </p:childTnLst>
                          </p:cTn>
                        </p:par>
                      </p:childTnLst>
                    </p:cTn>
                  </p:par>
                  <p:par>
                    <p:cTn id="19" fill="hold">
                      <p:stCondLst>
                        <p:cond delay="indefinite"/>
                      </p:stCondLst>
                      <p:childTnLst>
                        <p:par>
                          <p:cTn id="20" fill="hold">
                            <p:stCondLst>
                              <p:cond delay="0"/>
                            </p:stCondLst>
                            <p:childTnLst>
                              <p:par>
                                <p:cTn id="21" presetID="34"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from="(-#ppt_w/2)" to="(#ppt_x)" calcmode="lin" valueType="num">
                                      <p:cBhvr>
                                        <p:cTn id="23" dur="600" fill="hold">
                                          <p:stCondLst>
                                            <p:cond delay="0"/>
                                          </p:stCondLst>
                                        </p:cTn>
                                        <p:tgtEl>
                                          <p:spTgt spid="3">
                                            <p:txEl>
                                              <p:pRg st="2" end="2"/>
                                            </p:txEl>
                                          </p:spTgt>
                                        </p:tgtEl>
                                        <p:attrNameLst>
                                          <p:attrName>ppt_x</p:attrName>
                                        </p:attrNameLst>
                                      </p:cBhvr>
                                    </p:anim>
                                    <p:anim from="0" to="-1.0" calcmode="lin" valueType="num">
                                      <p:cBhvr>
                                        <p:cTn id="24" dur="200" decel="50000" autoRev="1" fill="hold">
                                          <p:stCondLst>
                                            <p:cond delay="600"/>
                                          </p:stCondLst>
                                        </p:cTn>
                                        <p:tgtEl>
                                          <p:spTgt spid="3">
                                            <p:txEl>
                                              <p:pRg st="2" end="2"/>
                                            </p:txEl>
                                          </p:spTgt>
                                        </p:tgtEl>
                                        <p:attrNameLst>
                                          <p:attrName>xshear</p:attrName>
                                        </p:attrNameLst>
                                      </p:cBhvr>
                                    </p:anim>
                                    <p:animScale>
                                      <p:cBhvr>
                                        <p:cTn id="25" dur="200" decel="100000" autoRev="1" fill="hold">
                                          <p:stCondLst>
                                            <p:cond delay="600"/>
                                          </p:stCondLst>
                                        </p:cTn>
                                        <p:tgtEl>
                                          <p:spTgt spid="3">
                                            <p:txEl>
                                              <p:pRg st="2" end="2"/>
                                            </p:txEl>
                                          </p:spTgt>
                                        </p:tgtEl>
                                      </p:cBhvr>
                                      <p:from x="100000" y="100000"/>
                                      <p:to x="80000" y="100000"/>
                                    </p:animScale>
                                    <p:anim by="(#ppt_h/3+#ppt_w*0.1)" calcmode="lin" valueType="num">
                                      <p:cBhvr additive="sum">
                                        <p:cTn id="26" dur="200" decel="100000" autoRev="1" fill="hold">
                                          <p:stCondLst>
                                            <p:cond delay="600"/>
                                          </p:stCondLst>
                                        </p:cTn>
                                        <p:tgtEl>
                                          <p:spTgt spid="3">
                                            <p:txEl>
                                              <p:pRg st="2" end="2"/>
                                            </p:txEl>
                                          </p:spTgt>
                                        </p:tgtEl>
                                        <p:attrNameLst>
                                          <p:attrName>ppt_x</p:attrName>
                                        </p:attrNameLst>
                                      </p:cBhvr>
                                    </p:anim>
                                  </p:childTnLst>
                                </p:cTn>
                              </p:par>
                            </p:childTnLst>
                          </p:cTn>
                        </p:par>
                      </p:childTnLst>
                    </p:cTn>
                  </p:par>
                  <p:par>
                    <p:cTn id="27" fill="hold">
                      <p:stCondLst>
                        <p:cond delay="indefinite"/>
                      </p:stCondLst>
                      <p:childTnLst>
                        <p:par>
                          <p:cTn id="28" fill="hold">
                            <p:stCondLst>
                              <p:cond delay="0"/>
                            </p:stCondLst>
                            <p:childTnLst>
                              <p:par>
                                <p:cTn id="29" presetID="34"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from="(-#ppt_w/2)" to="(#ppt_x)" calcmode="lin" valueType="num">
                                      <p:cBhvr>
                                        <p:cTn id="31" dur="600" fill="hold">
                                          <p:stCondLst>
                                            <p:cond delay="0"/>
                                          </p:stCondLst>
                                        </p:cTn>
                                        <p:tgtEl>
                                          <p:spTgt spid="3">
                                            <p:txEl>
                                              <p:pRg st="3" end="3"/>
                                            </p:txEl>
                                          </p:spTgt>
                                        </p:tgtEl>
                                        <p:attrNameLst>
                                          <p:attrName>ppt_x</p:attrName>
                                        </p:attrNameLst>
                                      </p:cBhvr>
                                    </p:anim>
                                    <p:anim from="0" to="-1.0" calcmode="lin" valueType="num">
                                      <p:cBhvr>
                                        <p:cTn id="32" dur="200" decel="50000" autoRev="1" fill="hold">
                                          <p:stCondLst>
                                            <p:cond delay="600"/>
                                          </p:stCondLst>
                                        </p:cTn>
                                        <p:tgtEl>
                                          <p:spTgt spid="3">
                                            <p:txEl>
                                              <p:pRg st="3" end="3"/>
                                            </p:txEl>
                                          </p:spTgt>
                                        </p:tgtEl>
                                        <p:attrNameLst>
                                          <p:attrName>xshear</p:attrName>
                                        </p:attrNameLst>
                                      </p:cBhvr>
                                    </p:anim>
                                    <p:animScale>
                                      <p:cBhvr>
                                        <p:cTn id="33" dur="200" decel="100000" autoRev="1" fill="hold">
                                          <p:stCondLst>
                                            <p:cond delay="600"/>
                                          </p:stCondLst>
                                        </p:cTn>
                                        <p:tgtEl>
                                          <p:spTgt spid="3">
                                            <p:txEl>
                                              <p:pRg st="3" end="3"/>
                                            </p:txEl>
                                          </p:spTgt>
                                        </p:tgtEl>
                                      </p:cBhvr>
                                      <p:from x="100000" y="100000"/>
                                      <p:to x="80000" y="100000"/>
                                    </p:animScale>
                                    <p:anim by="(#ppt_h/3+#ppt_w*0.1)" calcmode="lin" valueType="num">
                                      <p:cBhvr additive="sum">
                                        <p:cTn id="34" dur="200" decel="100000" autoRev="1" fill="hold">
                                          <p:stCondLst>
                                            <p:cond delay="600"/>
                                          </p:stCondLst>
                                        </p:cTn>
                                        <p:tgtEl>
                                          <p:spTgt spid="3">
                                            <p:txEl>
                                              <p:pRg st="3" end="3"/>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Plaza">
  <a:themeElements>
    <a:clrScheme name="Plaza">
      <a:dk1>
        <a:sysClr val="windowText" lastClr="000000"/>
      </a:dk1>
      <a:lt1>
        <a:sysClr val="window" lastClr="FFFFFF"/>
      </a:lt1>
      <a:dk2>
        <a:srgbClr val="333333"/>
      </a:dk2>
      <a:lt2>
        <a:srgbClr val="CCCCCC"/>
      </a:lt2>
      <a:accent1>
        <a:srgbClr val="990000"/>
      </a:accent1>
      <a:accent2>
        <a:srgbClr val="580101"/>
      </a:accent2>
      <a:accent3>
        <a:srgbClr val="E94A00"/>
      </a:accent3>
      <a:accent4>
        <a:srgbClr val="EB8F00"/>
      </a:accent4>
      <a:accent5>
        <a:srgbClr val="A4A4A4"/>
      </a:accent5>
      <a:accent6>
        <a:srgbClr val="666666"/>
      </a:accent6>
      <a:hlink>
        <a:srgbClr val="D01010"/>
      </a:hlink>
      <a:folHlink>
        <a:srgbClr val="E6682E"/>
      </a:folHlink>
    </a:clrScheme>
    <a:fontScheme name="Plaza">
      <a:majorFont>
        <a:latin typeface="Century Gothic"/>
        <a:ea typeface=""/>
        <a:cs typeface=""/>
        <a:font script="Jpan" typeface="メイリオ"/>
      </a:majorFont>
      <a:minorFont>
        <a:latin typeface="Century Gothic"/>
        <a:ea typeface=""/>
        <a:cs typeface=""/>
        <a:font script="Jpan" typeface="メイリオ"/>
      </a:minorFont>
    </a:fontScheme>
    <a:fmtScheme name="Plaza">
      <a:fillStyleLst>
        <a:solidFill>
          <a:schemeClr val="phClr"/>
        </a:solidFill>
        <a:gradFill rotWithShape="1">
          <a:gsLst>
            <a:gs pos="0">
              <a:schemeClr val="phClr">
                <a:tint val="100000"/>
                <a:shade val="60000"/>
                <a:satMod val="135000"/>
              </a:schemeClr>
            </a:gs>
            <a:gs pos="100000">
              <a:schemeClr val="phClr">
                <a:tint val="100000"/>
                <a:shade val="100000"/>
                <a:satMod val="135000"/>
              </a:schemeClr>
            </a:gs>
          </a:gsLst>
          <a:lin ang="16200000" scaled="1"/>
        </a:gradFill>
        <a:gradFill rotWithShape="1">
          <a:gsLst>
            <a:gs pos="0">
              <a:schemeClr val="phClr">
                <a:shade val="70000"/>
                <a:satMod val="120000"/>
              </a:schemeClr>
            </a:gs>
            <a:gs pos="35000">
              <a:schemeClr val="phClr">
                <a:shade val="100000"/>
                <a:satMod val="150000"/>
              </a:schemeClr>
            </a:gs>
            <a:gs pos="70000">
              <a:schemeClr val="phClr">
                <a:tint val="100000"/>
                <a:shade val="100000"/>
                <a:satMod val="200000"/>
                <a:greenMod val="100000"/>
              </a:schemeClr>
            </a:gs>
            <a:gs pos="100000">
              <a:schemeClr val="phClr">
                <a:tint val="100000"/>
                <a:shade val="100000"/>
                <a:satMod val="250000"/>
                <a:greenMod val="100000"/>
              </a:schemeClr>
            </a:gs>
          </a:gsLst>
          <a:lin ang="162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a:effectStyle>
        <a:effectStyle>
          <a:effectLst>
            <a:innerShdw blurRad="50800" dist="25400" dir="13500000">
              <a:srgbClr val="FFFFFF">
                <a:alpha val="75000"/>
              </a:srgbClr>
            </a:innerShdw>
            <a:outerShdw blurRad="88900" dist="38100" dir="6600000" sx="101000" sy="101000" rotWithShape="0">
              <a:srgbClr val="000000">
                <a:alpha val="50000"/>
              </a:srgbClr>
            </a:outerShdw>
          </a:effectLst>
          <a:scene3d>
            <a:camera prst="perspectiveFront" fov="3000000"/>
            <a:lightRig rig="morning" dir="tl">
              <a:rot lat="0" lon="0" rev="1800000"/>
            </a:lightRig>
          </a:scene3d>
          <a:sp3d contourW="38100" prstMaterial="softEdge">
            <a:bevelT w="25400" h="38100"/>
            <a:contourClr>
              <a:schemeClr val="phClr">
                <a:tint val="6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Plaza.thmx</Template>
  <TotalTime>151</TotalTime>
  <Words>1164</Words>
  <Application>Microsoft Office PowerPoint</Application>
  <PresentationFormat>On-screen Show (4:3)</PresentationFormat>
  <Paragraphs>93</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Plaza</vt:lpstr>
      <vt:lpstr>A Hell of a Problem</vt:lpstr>
      <vt:lpstr>Traditional views of hell:  Eternal conscious torment</vt:lpstr>
      <vt:lpstr>Traditional views of hell:  Annihilation</vt:lpstr>
      <vt:lpstr>The common core</vt:lpstr>
      <vt:lpstr>Our discomfort with hell</vt:lpstr>
      <vt:lpstr>The problem of justice</vt:lpstr>
      <vt:lpstr>The problem of love</vt:lpstr>
      <vt:lpstr>The problem of the joy of the redeemed</vt:lpstr>
      <vt:lpstr>The problem of freedom: Introduction</vt:lpstr>
      <vt:lpstr>The problem of freedom: Compatibilism (Calvinism)</vt:lpstr>
      <vt:lpstr>The problem of freedom: Compatibilism (Calvinism)</vt:lpstr>
      <vt:lpstr>The problem of freedom: Libertarianism (Molinism)</vt:lpstr>
      <vt:lpstr>The problem of freedom: Thomas Talbott</vt:lpstr>
      <vt:lpstr>The problem of freedom: Generic problems </vt:lpstr>
      <vt:lpstr>The problem of God</vt:lpstr>
      <vt:lpstr>The problem of hell</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Hell of a Problem</dc:title>
  <dc:creator>Robin Parry</dc:creator>
  <cp:lastModifiedBy>Andrew Cyril Mark Tweedy</cp:lastModifiedBy>
  <cp:revision>6</cp:revision>
  <dcterms:created xsi:type="dcterms:W3CDTF">2012-12-07T11:16:02Z</dcterms:created>
  <dcterms:modified xsi:type="dcterms:W3CDTF">2012-12-10T11:48:37Z</dcterms:modified>
</cp:coreProperties>
</file>